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11" r:id="rId2"/>
    <p:sldId id="285" r:id="rId3"/>
    <p:sldId id="286" r:id="rId4"/>
    <p:sldId id="288" r:id="rId5"/>
    <p:sldId id="287" r:id="rId6"/>
    <p:sldId id="310" r:id="rId7"/>
    <p:sldId id="290" r:id="rId8"/>
    <p:sldId id="333" r:id="rId9"/>
    <p:sldId id="312" r:id="rId10"/>
    <p:sldId id="289" r:id="rId11"/>
    <p:sldId id="309" r:id="rId12"/>
    <p:sldId id="313" r:id="rId13"/>
    <p:sldId id="334" r:id="rId14"/>
    <p:sldId id="331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5" r:id="rId26"/>
    <p:sldId id="326" r:id="rId27"/>
    <p:sldId id="327" r:id="rId28"/>
    <p:sldId id="328" r:id="rId29"/>
    <p:sldId id="329" r:id="rId30"/>
    <p:sldId id="330" r:id="rId31"/>
    <p:sldId id="293" r:id="rId32"/>
    <p:sldId id="294" r:id="rId33"/>
    <p:sldId id="295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24" r:id="rId45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63" autoAdjust="0"/>
    <p:restoredTop sz="96005" autoAdjust="0"/>
  </p:normalViewPr>
  <p:slideViewPr>
    <p:cSldViewPr>
      <p:cViewPr>
        <p:scale>
          <a:sx n="70" d="100"/>
          <a:sy n="70" d="100"/>
        </p:scale>
        <p:origin x="-1258" y="-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223AC-D644-4480-B1BB-F2D22B313C79}" type="doc">
      <dgm:prSet loTypeId="urn:microsoft.com/office/officeart/2005/8/layout/cycle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E"/>
        </a:p>
      </dgm:t>
    </dgm:pt>
    <dgm:pt modelId="{05A79AC8-46B7-46DB-9FC3-9D358C8E1AF2}">
      <dgm:prSet phldrT="[Text]"/>
      <dgm:spPr/>
      <dgm:t>
        <a:bodyPr/>
        <a:lstStyle/>
        <a:p>
          <a:r>
            <a:rPr lang="en-IE" dirty="0" smtClean="0"/>
            <a:t>Design</a:t>
          </a:r>
          <a:endParaRPr lang="en-IE" dirty="0"/>
        </a:p>
      </dgm:t>
    </dgm:pt>
    <dgm:pt modelId="{3A6875A3-3FBC-497D-BEF0-7AC89F1F83F9}" type="parTrans" cxnId="{8AC18CF5-BC0A-408F-A2F5-E313DCBA2BB1}">
      <dgm:prSet/>
      <dgm:spPr/>
      <dgm:t>
        <a:bodyPr/>
        <a:lstStyle/>
        <a:p>
          <a:endParaRPr lang="en-IE"/>
        </a:p>
      </dgm:t>
    </dgm:pt>
    <dgm:pt modelId="{22881497-D1CA-4717-BF4F-42FCA7C1BD2F}" type="sibTrans" cxnId="{8AC18CF5-BC0A-408F-A2F5-E313DCBA2BB1}">
      <dgm:prSet/>
      <dgm:spPr/>
      <dgm:t>
        <a:bodyPr/>
        <a:lstStyle/>
        <a:p>
          <a:endParaRPr lang="en-IE"/>
        </a:p>
      </dgm:t>
    </dgm:pt>
    <dgm:pt modelId="{8EE77829-E3F7-4D23-BD45-6CE735F2E91A}">
      <dgm:prSet phldrT="[Text]"/>
      <dgm:spPr/>
      <dgm:t>
        <a:bodyPr/>
        <a:lstStyle/>
        <a:p>
          <a:r>
            <a:rPr lang="en-IE" dirty="0" smtClean="0"/>
            <a:t>Development</a:t>
          </a:r>
          <a:endParaRPr lang="en-IE" dirty="0"/>
        </a:p>
      </dgm:t>
    </dgm:pt>
    <dgm:pt modelId="{288A5D87-BA56-4DB0-88A5-E9DDACCE5853}" type="parTrans" cxnId="{154BA469-A855-40F1-842D-A4F2218903E3}">
      <dgm:prSet/>
      <dgm:spPr/>
      <dgm:t>
        <a:bodyPr/>
        <a:lstStyle/>
        <a:p>
          <a:endParaRPr lang="en-IE"/>
        </a:p>
      </dgm:t>
    </dgm:pt>
    <dgm:pt modelId="{B574491F-AFC4-4894-8FE0-57A0096F2E8D}" type="sibTrans" cxnId="{154BA469-A855-40F1-842D-A4F2218903E3}">
      <dgm:prSet/>
      <dgm:spPr/>
      <dgm:t>
        <a:bodyPr/>
        <a:lstStyle/>
        <a:p>
          <a:endParaRPr lang="en-IE"/>
        </a:p>
      </dgm:t>
    </dgm:pt>
    <dgm:pt modelId="{44F95065-11FE-4B87-B115-E33795C5278C}">
      <dgm:prSet phldrT="[Text]"/>
      <dgm:spPr/>
      <dgm:t>
        <a:bodyPr/>
        <a:lstStyle/>
        <a:p>
          <a:r>
            <a:rPr lang="en-IE" dirty="0" smtClean="0"/>
            <a:t>Evaluation</a:t>
          </a:r>
          <a:endParaRPr lang="en-IE" dirty="0"/>
        </a:p>
      </dgm:t>
    </dgm:pt>
    <dgm:pt modelId="{9FFD2AAD-F4A6-4635-A52A-C0E3281EF189}" type="parTrans" cxnId="{470894FB-9A4E-4A5B-916D-0EEA261116A2}">
      <dgm:prSet/>
      <dgm:spPr/>
      <dgm:t>
        <a:bodyPr/>
        <a:lstStyle/>
        <a:p>
          <a:endParaRPr lang="en-IE"/>
        </a:p>
      </dgm:t>
    </dgm:pt>
    <dgm:pt modelId="{61A76FCE-212E-4DEF-A11E-24EFA804AA93}" type="sibTrans" cxnId="{470894FB-9A4E-4A5B-916D-0EEA261116A2}">
      <dgm:prSet/>
      <dgm:spPr/>
      <dgm:t>
        <a:bodyPr/>
        <a:lstStyle/>
        <a:p>
          <a:endParaRPr lang="en-IE"/>
        </a:p>
      </dgm:t>
    </dgm:pt>
    <dgm:pt modelId="{0ADF3A5B-E1B0-4DCE-84BC-753A9459AC0C}" type="pres">
      <dgm:prSet presAssocID="{72E223AC-D644-4480-B1BB-F2D22B313C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E71A62D-909C-4AC4-97BA-4289F5F273C5}" type="pres">
      <dgm:prSet presAssocID="{05A79AC8-46B7-46DB-9FC3-9D358C8E1A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BD532B6-00EA-4D4D-9B1E-65385EA8AB24}" type="pres">
      <dgm:prSet presAssocID="{05A79AC8-46B7-46DB-9FC3-9D358C8E1AF2}" presName="spNode" presStyleCnt="0"/>
      <dgm:spPr/>
    </dgm:pt>
    <dgm:pt modelId="{1D451F8E-BBAE-44A6-8B9C-45BA5F56AC70}" type="pres">
      <dgm:prSet presAssocID="{22881497-D1CA-4717-BF4F-42FCA7C1BD2F}" presName="sibTrans" presStyleLbl="sibTrans1D1" presStyleIdx="0" presStyleCnt="3"/>
      <dgm:spPr/>
      <dgm:t>
        <a:bodyPr/>
        <a:lstStyle/>
        <a:p>
          <a:endParaRPr lang="en-IE"/>
        </a:p>
      </dgm:t>
    </dgm:pt>
    <dgm:pt modelId="{113BC3F8-249E-4445-A441-161CC0D77FEB}" type="pres">
      <dgm:prSet presAssocID="{8EE77829-E3F7-4D23-BD45-6CE735F2E9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E21D95-08A6-409F-9925-403F9B659C62}" type="pres">
      <dgm:prSet presAssocID="{8EE77829-E3F7-4D23-BD45-6CE735F2E91A}" presName="spNode" presStyleCnt="0"/>
      <dgm:spPr/>
    </dgm:pt>
    <dgm:pt modelId="{1F5CF53D-D82E-41B0-B30D-133BEE3503D2}" type="pres">
      <dgm:prSet presAssocID="{B574491F-AFC4-4894-8FE0-57A0096F2E8D}" presName="sibTrans" presStyleLbl="sibTrans1D1" presStyleIdx="1" presStyleCnt="3"/>
      <dgm:spPr/>
      <dgm:t>
        <a:bodyPr/>
        <a:lstStyle/>
        <a:p>
          <a:endParaRPr lang="en-IE"/>
        </a:p>
      </dgm:t>
    </dgm:pt>
    <dgm:pt modelId="{C658507E-6631-484C-B980-51C429ED6EEC}" type="pres">
      <dgm:prSet presAssocID="{44F95065-11FE-4B87-B115-E33795C527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7A95FED-4F16-45EE-9260-981D3DA0BC22}" type="pres">
      <dgm:prSet presAssocID="{44F95065-11FE-4B87-B115-E33795C5278C}" presName="spNode" presStyleCnt="0"/>
      <dgm:spPr/>
    </dgm:pt>
    <dgm:pt modelId="{A50D32F6-33BC-4487-B794-C5A94E5E35CB}" type="pres">
      <dgm:prSet presAssocID="{61A76FCE-212E-4DEF-A11E-24EFA804AA93}" presName="sibTrans" presStyleLbl="sibTrans1D1" presStyleIdx="2" presStyleCnt="3"/>
      <dgm:spPr/>
      <dgm:t>
        <a:bodyPr/>
        <a:lstStyle/>
        <a:p>
          <a:endParaRPr lang="en-IE"/>
        </a:p>
      </dgm:t>
    </dgm:pt>
  </dgm:ptLst>
  <dgm:cxnLst>
    <dgm:cxn modelId="{B79DCF86-6097-46F5-80DB-79D5848916D4}" type="presOf" srcId="{22881497-D1CA-4717-BF4F-42FCA7C1BD2F}" destId="{1D451F8E-BBAE-44A6-8B9C-45BA5F56AC70}" srcOrd="0" destOrd="0" presId="urn:microsoft.com/office/officeart/2005/8/layout/cycle5"/>
    <dgm:cxn modelId="{D31123D4-C7F3-4222-9405-C543ABF9118F}" type="presOf" srcId="{B574491F-AFC4-4894-8FE0-57A0096F2E8D}" destId="{1F5CF53D-D82E-41B0-B30D-133BEE3503D2}" srcOrd="0" destOrd="0" presId="urn:microsoft.com/office/officeart/2005/8/layout/cycle5"/>
    <dgm:cxn modelId="{A407AC7D-9614-4ADD-B327-EE3C282AB0CA}" type="presOf" srcId="{61A76FCE-212E-4DEF-A11E-24EFA804AA93}" destId="{A50D32F6-33BC-4487-B794-C5A94E5E35CB}" srcOrd="0" destOrd="0" presId="urn:microsoft.com/office/officeart/2005/8/layout/cycle5"/>
    <dgm:cxn modelId="{DD2DB259-2EE5-4A19-9650-064FD5FB600F}" type="presOf" srcId="{44F95065-11FE-4B87-B115-E33795C5278C}" destId="{C658507E-6631-484C-B980-51C429ED6EEC}" srcOrd="0" destOrd="0" presId="urn:microsoft.com/office/officeart/2005/8/layout/cycle5"/>
    <dgm:cxn modelId="{10499385-54B2-4739-8EDE-18DAD7375BE8}" type="presOf" srcId="{8EE77829-E3F7-4D23-BD45-6CE735F2E91A}" destId="{113BC3F8-249E-4445-A441-161CC0D77FEB}" srcOrd="0" destOrd="0" presId="urn:microsoft.com/office/officeart/2005/8/layout/cycle5"/>
    <dgm:cxn modelId="{93891B10-FFC9-42C0-9F8F-75442A887CBF}" type="presOf" srcId="{05A79AC8-46B7-46DB-9FC3-9D358C8E1AF2}" destId="{DE71A62D-909C-4AC4-97BA-4289F5F273C5}" srcOrd="0" destOrd="0" presId="urn:microsoft.com/office/officeart/2005/8/layout/cycle5"/>
    <dgm:cxn modelId="{8AC18CF5-BC0A-408F-A2F5-E313DCBA2BB1}" srcId="{72E223AC-D644-4480-B1BB-F2D22B313C79}" destId="{05A79AC8-46B7-46DB-9FC3-9D358C8E1AF2}" srcOrd="0" destOrd="0" parTransId="{3A6875A3-3FBC-497D-BEF0-7AC89F1F83F9}" sibTransId="{22881497-D1CA-4717-BF4F-42FCA7C1BD2F}"/>
    <dgm:cxn modelId="{BC184079-ABB8-4EBA-9482-F24B1225ED8C}" type="presOf" srcId="{72E223AC-D644-4480-B1BB-F2D22B313C79}" destId="{0ADF3A5B-E1B0-4DCE-84BC-753A9459AC0C}" srcOrd="0" destOrd="0" presId="urn:microsoft.com/office/officeart/2005/8/layout/cycle5"/>
    <dgm:cxn modelId="{470894FB-9A4E-4A5B-916D-0EEA261116A2}" srcId="{72E223AC-D644-4480-B1BB-F2D22B313C79}" destId="{44F95065-11FE-4B87-B115-E33795C5278C}" srcOrd="2" destOrd="0" parTransId="{9FFD2AAD-F4A6-4635-A52A-C0E3281EF189}" sibTransId="{61A76FCE-212E-4DEF-A11E-24EFA804AA93}"/>
    <dgm:cxn modelId="{154BA469-A855-40F1-842D-A4F2218903E3}" srcId="{72E223AC-D644-4480-B1BB-F2D22B313C79}" destId="{8EE77829-E3F7-4D23-BD45-6CE735F2E91A}" srcOrd="1" destOrd="0" parTransId="{288A5D87-BA56-4DB0-88A5-E9DDACCE5853}" sibTransId="{B574491F-AFC4-4894-8FE0-57A0096F2E8D}"/>
    <dgm:cxn modelId="{C2F982B4-866D-44F5-86C8-559EFD787F2F}" type="presParOf" srcId="{0ADF3A5B-E1B0-4DCE-84BC-753A9459AC0C}" destId="{DE71A62D-909C-4AC4-97BA-4289F5F273C5}" srcOrd="0" destOrd="0" presId="urn:microsoft.com/office/officeart/2005/8/layout/cycle5"/>
    <dgm:cxn modelId="{FC64FD22-FABB-44FB-BDFC-7155EED00FBC}" type="presParOf" srcId="{0ADF3A5B-E1B0-4DCE-84BC-753A9459AC0C}" destId="{ABD532B6-00EA-4D4D-9B1E-65385EA8AB24}" srcOrd="1" destOrd="0" presId="urn:microsoft.com/office/officeart/2005/8/layout/cycle5"/>
    <dgm:cxn modelId="{3AFA9AD4-6974-4692-8A2C-90987A7E50F9}" type="presParOf" srcId="{0ADF3A5B-E1B0-4DCE-84BC-753A9459AC0C}" destId="{1D451F8E-BBAE-44A6-8B9C-45BA5F56AC70}" srcOrd="2" destOrd="0" presId="urn:microsoft.com/office/officeart/2005/8/layout/cycle5"/>
    <dgm:cxn modelId="{6AD4E00D-F35E-48BC-9D6C-6F02004C96EE}" type="presParOf" srcId="{0ADF3A5B-E1B0-4DCE-84BC-753A9459AC0C}" destId="{113BC3F8-249E-4445-A441-161CC0D77FEB}" srcOrd="3" destOrd="0" presId="urn:microsoft.com/office/officeart/2005/8/layout/cycle5"/>
    <dgm:cxn modelId="{8FB47719-1BE9-4221-8DA8-35DD378F73D2}" type="presParOf" srcId="{0ADF3A5B-E1B0-4DCE-84BC-753A9459AC0C}" destId="{F6E21D95-08A6-409F-9925-403F9B659C62}" srcOrd="4" destOrd="0" presId="urn:microsoft.com/office/officeart/2005/8/layout/cycle5"/>
    <dgm:cxn modelId="{4BE10798-8790-4ACD-98B2-5CD57377911C}" type="presParOf" srcId="{0ADF3A5B-E1B0-4DCE-84BC-753A9459AC0C}" destId="{1F5CF53D-D82E-41B0-B30D-133BEE3503D2}" srcOrd="5" destOrd="0" presId="urn:microsoft.com/office/officeart/2005/8/layout/cycle5"/>
    <dgm:cxn modelId="{6E3C5E56-891D-471E-B7DA-6AC6B756EB7B}" type="presParOf" srcId="{0ADF3A5B-E1B0-4DCE-84BC-753A9459AC0C}" destId="{C658507E-6631-484C-B980-51C429ED6EEC}" srcOrd="6" destOrd="0" presId="urn:microsoft.com/office/officeart/2005/8/layout/cycle5"/>
    <dgm:cxn modelId="{A59C3704-B969-4751-A026-509B9DA21D5E}" type="presParOf" srcId="{0ADF3A5B-E1B0-4DCE-84BC-753A9459AC0C}" destId="{D7A95FED-4F16-45EE-9260-981D3DA0BC22}" srcOrd="7" destOrd="0" presId="urn:microsoft.com/office/officeart/2005/8/layout/cycle5"/>
    <dgm:cxn modelId="{BF5AC334-70A9-4184-BF43-4C223294EC80}" type="presParOf" srcId="{0ADF3A5B-E1B0-4DCE-84BC-753A9459AC0C}" destId="{A50D32F6-33BC-4487-B794-C5A94E5E35CB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1A62D-909C-4AC4-97BA-4289F5F273C5}">
      <dsp:nvSpPr>
        <dsp:cNvPr id="0" name=""/>
        <dsp:cNvSpPr/>
      </dsp:nvSpPr>
      <dsp:spPr>
        <a:xfrm>
          <a:off x="3064249" y="952"/>
          <a:ext cx="1730716" cy="11249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Design</a:t>
          </a:r>
          <a:endParaRPr lang="en-IE" sz="2100" kern="1200" dirty="0"/>
        </a:p>
      </dsp:txBody>
      <dsp:txXfrm>
        <a:off x="3064249" y="952"/>
        <a:ext cx="1730716" cy="1124965"/>
      </dsp:txXfrm>
    </dsp:sp>
    <dsp:sp modelId="{1D451F8E-BBAE-44A6-8B9C-45BA5F56AC70}">
      <dsp:nvSpPr>
        <dsp:cNvPr id="0" name=""/>
        <dsp:cNvSpPr/>
      </dsp:nvSpPr>
      <dsp:spPr>
        <a:xfrm>
          <a:off x="2429137" y="563435"/>
          <a:ext cx="3000941" cy="3000941"/>
        </a:xfrm>
        <a:custGeom>
          <a:avLst/>
          <a:gdLst/>
          <a:ahLst/>
          <a:cxnLst/>
          <a:rect l="0" t="0" r="0" b="0"/>
          <a:pathLst>
            <a:path>
              <a:moveTo>
                <a:pt x="2598180" y="477511"/>
              </a:moveTo>
              <a:arcTo wR="1500470" hR="1500470" stAng="19021125" swAng="230227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BC3F8-249E-4445-A441-161CC0D77FEB}">
      <dsp:nvSpPr>
        <dsp:cNvPr id="0" name=""/>
        <dsp:cNvSpPr/>
      </dsp:nvSpPr>
      <dsp:spPr>
        <a:xfrm>
          <a:off x="4363695" y="2251659"/>
          <a:ext cx="1730716" cy="1124965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Development</a:t>
          </a:r>
          <a:endParaRPr lang="en-IE" sz="2100" kern="1200" dirty="0"/>
        </a:p>
      </dsp:txBody>
      <dsp:txXfrm>
        <a:off x="4363695" y="2251659"/>
        <a:ext cx="1730716" cy="1124965"/>
      </dsp:txXfrm>
    </dsp:sp>
    <dsp:sp modelId="{1F5CF53D-D82E-41B0-B30D-133BEE3503D2}">
      <dsp:nvSpPr>
        <dsp:cNvPr id="0" name=""/>
        <dsp:cNvSpPr/>
      </dsp:nvSpPr>
      <dsp:spPr>
        <a:xfrm>
          <a:off x="2429137" y="563435"/>
          <a:ext cx="3000941" cy="3000941"/>
        </a:xfrm>
        <a:custGeom>
          <a:avLst/>
          <a:gdLst/>
          <a:ahLst/>
          <a:cxnLst/>
          <a:rect l="0" t="0" r="0" b="0"/>
          <a:pathLst>
            <a:path>
              <a:moveTo>
                <a:pt x="1960895" y="2928554"/>
              </a:moveTo>
              <a:arcTo wR="1500470" hR="1500470" stAng="4327819" swAng="2144362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8507E-6631-484C-B980-51C429ED6EEC}">
      <dsp:nvSpPr>
        <dsp:cNvPr id="0" name=""/>
        <dsp:cNvSpPr/>
      </dsp:nvSpPr>
      <dsp:spPr>
        <a:xfrm>
          <a:off x="1764804" y="2251659"/>
          <a:ext cx="1730716" cy="112496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Evaluation</a:t>
          </a:r>
          <a:endParaRPr lang="en-IE" sz="2100" kern="1200" dirty="0"/>
        </a:p>
      </dsp:txBody>
      <dsp:txXfrm>
        <a:off x="1764804" y="2251659"/>
        <a:ext cx="1730716" cy="1124965"/>
      </dsp:txXfrm>
    </dsp:sp>
    <dsp:sp modelId="{A50D32F6-33BC-4487-B794-C5A94E5E35CB}">
      <dsp:nvSpPr>
        <dsp:cNvPr id="0" name=""/>
        <dsp:cNvSpPr/>
      </dsp:nvSpPr>
      <dsp:spPr>
        <a:xfrm>
          <a:off x="2429137" y="563435"/>
          <a:ext cx="3000941" cy="3000941"/>
        </a:xfrm>
        <a:custGeom>
          <a:avLst/>
          <a:gdLst/>
          <a:ahLst/>
          <a:cxnLst/>
          <a:rect l="0" t="0" r="0" b="0"/>
          <a:pathLst>
            <a:path>
              <a:moveTo>
                <a:pt x="4854" y="1379872"/>
              </a:moveTo>
              <a:arcTo wR="1500470" hR="1500470" stAng="11076603" swAng="2302272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9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49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0B1ABE34-9367-4E16-868E-D5D24CCA654A}" type="datetimeFigureOut">
              <a:rPr lang="en-GB" smtClean="0"/>
              <a:pPr/>
              <a:t>22/12/2014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60" cy="49649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60" cy="49649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6B1EF245-99D8-49B0-86D6-8082761E09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284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12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120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43751EFB-FA89-464A-8EB2-43BFD1B7332C}" type="datetimeFigureOut">
              <a:rPr lang="en-IE" smtClean="0"/>
              <a:pPr/>
              <a:t>22/12/2014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4" y="4716347"/>
            <a:ext cx="5437827" cy="4469360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120"/>
            <a:ext cx="2945293" cy="49712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15" y="9431120"/>
            <a:ext cx="2945293" cy="497120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C63B0BCF-1EF1-4800-AB86-CE8EE2ECB738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957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0BCF-1EF1-4800-AB86-CE8EE2ECB738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8094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B0BCF-1EF1-4800-AB86-CE8EE2ECB738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49965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0321" y="0"/>
            <a:ext cx="9133679" cy="6858000"/>
            <a:chOff x="10321" y="0"/>
            <a:chExt cx="9133679" cy="6858000"/>
          </a:xfrm>
        </p:grpSpPr>
        <p:sp>
          <p:nvSpPr>
            <p:cNvPr id="8" name="Rectangle 7"/>
            <p:cNvSpPr/>
            <p:nvPr/>
          </p:nvSpPr>
          <p:spPr>
            <a:xfrm>
              <a:off x="559140" y="0"/>
              <a:ext cx="858486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321" y="0"/>
              <a:ext cx="728283" cy="6858000"/>
              <a:chOff x="10321" y="0"/>
              <a:chExt cx="728283" cy="6858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0321" y="0"/>
                <a:ext cx="728283" cy="6858000"/>
                <a:chOff x="10321" y="0"/>
                <a:chExt cx="728283" cy="6858000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162540" y="0"/>
                  <a:ext cx="576064" cy="6858000"/>
                </a:xfrm>
                <a:prstGeom prst="roundRect">
                  <a:avLst>
                    <a:gd name="adj" fmla="val 2851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10321" y="312997"/>
                  <a:ext cx="548819" cy="6417470"/>
                  <a:chOff x="-3102" y="312997"/>
                  <a:chExt cx="548819" cy="6417470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-3102" y="31299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72" name="Oval 71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3" name="Rounded Rectangle 72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70" name="Oval 69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1" name="Rounded Rectangle 70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284" y="1087229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66" name="Oval 65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7" name="Rounded Rectangle 66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63" name="Group 62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64" name="Oval 63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5" name="Rounded Rectangle 64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7464" y="1847578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60" name="Oval 59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1" name="Rounded Rectangle 60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9" name="Rounded Rectangle 58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18146" y="2582775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5" name="Rounded Rectangle 54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3" name="Rounded Rectangle 52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13669" y="334463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48" name="Oval 47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9" name="Rounded Rectangle 48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46" name="Oval 45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7" name="Rounded Rectangle 46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36526" y="409902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42" name="Oval 41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3" name="Rounded Rectangle 42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1" name="Rounded Rectangle 40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42731" y="485785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36" name="Oval 35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7" name="Rounded Rectangle 36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34" name="Oval 33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5" name="Rounded Rectangle 34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57323" y="6005264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" name="Rounded Rectangle 30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43451" y="6406431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" name="Rounded Rectangle 28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14" name="Group 13"/>
              <p:cNvGrpSpPr/>
              <p:nvPr/>
            </p:nvGrpSpPr>
            <p:grpSpPr>
              <a:xfrm>
                <a:off x="51117" y="5617458"/>
                <a:ext cx="488394" cy="324036"/>
                <a:chOff x="4067944" y="692696"/>
                <a:chExt cx="488394" cy="324036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4412324" y="692696"/>
                  <a:ext cx="144014" cy="32403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 rot="16200000">
                  <a:off x="4184957" y="647691"/>
                  <a:ext cx="180019" cy="41404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763041" y="108599"/>
              <a:ext cx="8203538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11560" y="116632"/>
              <a:ext cx="8275919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17918" y="126968"/>
              <a:ext cx="8178212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4797-DC39-460A-BFB5-F755FE38C7F2}" type="datetimeFigureOut">
              <a:rPr lang="en-US" smtClean="0"/>
              <a:pPr/>
              <a:t>12/22/2014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6A09-C469-437A-B1FA-F26999416F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10321" y="0"/>
            <a:ext cx="9133679" cy="6858000"/>
            <a:chOff x="10321" y="0"/>
            <a:chExt cx="9133679" cy="6858000"/>
          </a:xfrm>
        </p:grpSpPr>
        <p:sp>
          <p:nvSpPr>
            <p:cNvPr id="73" name="Rectangle 72"/>
            <p:cNvSpPr/>
            <p:nvPr/>
          </p:nvSpPr>
          <p:spPr>
            <a:xfrm>
              <a:off x="559140" y="0"/>
              <a:ext cx="858486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0321" y="0"/>
              <a:ext cx="728283" cy="6858000"/>
              <a:chOff x="10321" y="0"/>
              <a:chExt cx="728283" cy="6858000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0321" y="0"/>
                <a:ext cx="728283" cy="6858000"/>
                <a:chOff x="10321" y="0"/>
                <a:chExt cx="728283" cy="6858000"/>
              </a:xfrm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162540" y="0"/>
                  <a:ext cx="576064" cy="6858000"/>
                </a:xfrm>
                <a:prstGeom prst="roundRect">
                  <a:avLst>
                    <a:gd name="adj" fmla="val 2851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10321" y="312997"/>
                  <a:ext cx="548819" cy="6417470"/>
                  <a:chOff x="-3102" y="312997"/>
                  <a:chExt cx="548819" cy="6417470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3102" y="31299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33" name="Group 132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7" name="Oval 13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8" name="Rounded Rectangle 13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5" name="Oval 13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" name="Rounded Rectangle 13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5284" y="1087229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1" name="Oval 13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2" name="Rounded Rectangle 13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8" name="Group 127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9" name="Oval 12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0" name="Rounded Rectangle 12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7464" y="1847578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1" name="Group 120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6" name="Rounded Rectangle 12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3" name="Oval 12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4" name="Rounded Rectangle 12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18146" y="2582775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9" name="Oval 11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0" name="Rounded Rectangle 11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7" name="Oval 11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8" name="Rounded Rectangle 11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3669" y="334463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9" name="Group 108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3" name="Oval 11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" name="Rounded Rectangle 11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1" name="Oval 11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2" name="Rounded Rectangle 11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36526" y="409902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7" name="Oval 10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" name="Rounded Rectangle 10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5" name="Oval 10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" name="Rounded Rectangle 10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42731" y="485785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1" name="Oval 10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" name="Rounded Rectangle 10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0" name="Rounded Rectangle 9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57323" y="6005264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Rounded Rectangle 95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43451" y="6406431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Rounded Rectangle 93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79" name="Group 78"/>
              <p:cNvGrpSpPr/>
              <p:nvPr/>
            </p:nvGrpSpPr>
            <p:grpSpPr>
              <a:xfrm>
                <a:off x="51117" y="5617458"/>
                <a:ext cx="488394" cy="324036"/>
                <a:chOff x="4067944" y="692696"/>
                <a:chExt cx="488394" cy="324036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4412324" y="692696"/>
                  <a:ext cx="144014" cy="32403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>
                <a:xfrm rot="16200000">
                  <a:off x="4184957" y="647691"/>
                  <a:ext cx="180019" cy="41404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5" name="Rectangle 74"/>
            <p:cNvSpPr/>
            <p:nvPr/>
          </p:nvSpPr>
          <p:spPr>
            <a:xfrm>
              <a:off x="763041" y="108599"/>
              <a:ext cx="8203538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611560" y="116632"/>
              <a:ext cx="8275919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17918" y="126968"/>
              <a:ext cx="8178212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4797-DC39-460A-BFB5-F755FE38C7F2}" type="datetimeFigureOut">
              <a:rPr lang="en-US" smtClean="0"/>
              <a:pPr/>
              <a:t>12/22/2014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6A09-C469-437A-B1FA-F26999416F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10321" y="0"/>
            <a:ext cx="9133679" cy="6858000"/>
            <a:chOff x="10321" y="0"/>
            <a:chExt cx="9133679" cy="6858000"/>
          </a:xfrm>
        </p:grpSpPr>
        <p:sp>
          <p:nvSpPr>
            <p:cNvPr id="73" name="Rectangle 72"/>
            <p:cNvSpPr/>
            <p:nvPr/>
          </p:nvSpPr>
          <p:spPr>
            <a:xfrm>
              <a:off x="559140" y="0"/>
              <a:ext cx="858486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0321" y="0"/>
              <a:ext cx="728283" cy="6858000"/>
              <a:chOff x="10321" y="0"/>
              <a:chExt cx="728283" cy="6858000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0321" y="0"/>
                <a:ext cx="728283" cy="6858000"/>
                <a:chOff x="10321" y="0"/>
                <a:chExt cx="728283" cy="6858000"/>
              </a:xfrm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162540" y="0"/>
                  <a:ext cx="576064" cy="6858000"/>
                </a:xfrm>
                <a:prstGeom prst="roundRect">
                  <a:avLst>
                    <a:gd name="adj" fmla="val 2851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10321" y="312997"/>
                  <a:ext cx="548819" cy="6417470"/>
                  <a:chOff x="-3102" y="312997"/>
                  <a:chExt cx="548819" cy="6417470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3102" y="31299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33" name="Group 132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7" name="Oval 13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8" name="Rounded Rectangle 13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5" name="Oval 13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" name="Rounded Rectangle 13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5284" y="1087229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1" name="Oval 13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2" name="Rounded Rectangle 13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8" name="Group 127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9" name="Oval 12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0" name="Rounded Rectangle 12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7464" y="1847578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1" name="Group 120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6" name="Rounded Rectangle 12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3" name="Oval 12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4" name="Rounded Rectangle 12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18146" y="2582775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9" name="Oval 11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0" name="Rounded Rectangle 11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7" name="Oval 11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8" name="Rounded Rectangle 11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3669" y="334463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9" name="Group 108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3" name="Oval 11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" name="Rounded Rectangle 11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1" name="Oval 11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2" name="Rounded Rectangle 11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36526" y="409902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7" name="Oval 10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" name="Rounded Rectangle 10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5" name="Oval 10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" name="Rounded Rectangle 10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42731" y="485785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1" name="Oval 10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" name="Rounded Rectangle 10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0" name="Rounded Rectangle 9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57323" y="6005264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Rounded Rectangle 95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43451" y="6406431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Rounded Rectangle 93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79" name="Group 78"/>
              <p:cNvGrpSpPr/>
              <p:nvPr/>
            </p:nvGrpSpPr>
            <p:grpSpPr>
              <a:xfrm>
                <a:off x="51117" y="5617458"/>
                <a:ext cx="488394" cy="324036"/>
                <a:chOff x="4067944" y="692696"/>
                <a:chExt cx="488394" cy="324036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4412324" y="692696"/>
                  <a:ext cx="144014" cy="32403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>
                <a:xfrm rot="16200000">
                  <a:off x="4184957" y="647691"/>
                  <a:ext cx="180019" cy="41404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5" name="Rectangle 74"/>
            <p:cNvSpPr/>
            <p:nvPr/>
          </p:nvSpPr>
          <p:spPr>
            <a:xfrm>
              <a:off x="763041" y="108599"/>
              <a:ext cx="8203538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611560" y="116632"/>
              <a:ext cx="8275919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17918" y="126968"/>
              <a:ext cx="8178212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4797-DC39-460A-BFB5-F755FE38C7F2}" type="datetimeFigureOut">
              <a:rPr lang="en-US" smtClean="0"/>
              <a:pPr/>
              <a:t>12/22/2014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6A09-C469-437A-B1FA-F26999416F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 userDrawn="1"/>
        </p:nvGrpSpPr>
        <p:grpSpPr>
          <a:xfrm>
            <a:off x="10321" y="0"/>
            <a:ext cx="9133679" cy="6858000"/>
            <a:chOff x="10321" y="0"/>
            <a:chExt cx="9133679" cy="6858000"/>
          </a:xfrm>
        </p:grpSpPr>
        <p:sp>
          <p:nvSpPr>
            <p:cNvPr id="139" name="Rectangle 138"/>
            <p:cNvSpPr/>
            <p:nvPr/>
          </p:nvSpPr>
          <p:spPr>
            <a:xfrm>
              <a:off x="559140" y="0"/>
              <a:ext cx="858486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10321" y="0"/>
              <a:ext cx="728283" cy="6858000"/>
              <a:chOff x="10321" y="0"/>
              <a:chExt cx="728283" cy="6858000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10321" y="0"/>
                <a:ext cx="728283" cy="6858000"/>
                <a:chOff x="10321" y="0"/>
                <a:chExt cx="728283" cy="6858000"/>
              </a:xfrm>
            </p:grpSpPr>
            <p:sp>
              <p:nvSpPr>
                <p:cNvPr id="148" name="Rounded Rectangle 147"/>
                <p:cNvSpPr/>
                <p:nvPr/>
              </p:nvSpPr>
              <p:spPr>
                <a:xfrm>
                  <a:off x="162540" y="0"/>
                  <a:ext cx="576064" cy="6858000"/>
                </a:xfrm>
                <a:prstGeom prst="roundRect">
                  <a:avLst>
                    <a:gd name="adj" fmla="val 2851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10321" y="312997"/>
                  <a:ext cx="548819" cy="6417470"/>
                  <a:chOff x="-3102" y="312997"/>
                  <a:chExt cx="548819" cy="6417470"/>
                </a:xfrm>
              </p:grpSpPr>
              <p:grpSp>
                <p:nvGrpSpPr>
                  <p:cNvPr id="150" name="Group 149"/>
                  <p:cNvGrpSpPr/>
                  <p:nvPr/>
                </p:nvGrpSpPr>
                <p:grpSpPr>
                  <a:xfrm>
                    <a:off x="-3102" y="31299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99" name="Group 198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203" name="Oval 20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4" name="Rounded Rectangle 20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200" name="Group 199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201" name="Oval 20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202" name="Rounded Rectangle 20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51" name="Group 150"/>
                  <p:cNvGrpSpPr/>
                  <p:nvPr/>
                </p:nvGrpSpPr>
                <p:grpSpPr>
                  <a:xfrm>
                    <a:off x="5284" y="1087229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93" name="Group 192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97" name="Oval 19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8" name="Rounded Rectangle 19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94" name="Group 193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95" name="Oval 19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6" name="Rounded Rectangle 19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52" name="Group 151"/>
                  <p:cNvGrpSpPr/>
                  <p:nvPr/>
                </p:nvGrpSpPr>
                <p:grpSpPr>
                  <a:xfrm>
                    <a:off x="7464" y="1847578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87" name="Group 186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91" name="Oval 19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2" name="Rounded Rectangle 19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88" name="Group 187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89" name="Oval 18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90" name="Rounded Rectangle 18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18146" y="2582775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81" name="Group 180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85" name="Oval 18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6" name="Rounded Rectangle 18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82" name="Group 181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83" name="Oval 18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4" name="Rounded Rectangle 18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54" name="Group 153"/>
                  <p:cNvGrpSpPr/>
                  <p:nvPr/>
                </p:nvGrpSpPr>
                <p:grpSpPr>
                  <a:xfrm>
                    <a:off x="13669" y="334463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75" name="Group 174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79" name="Oval 17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80" name="Rounded Rectangle 17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76" name="Group 175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77" name="Oval 17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8" name="Rounded Rectangle 17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36526" y="409902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69" name="Group 168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73" name="Oval 17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4" name="Rounded Rectangle 17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70" name="Group 169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71" name="Oval 17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72" name="Rounded Rectangle 17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42731" y="485785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63" name="Group 162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67" name="Oval 16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8" name="Rounded Rectangle 16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64" name="Group 163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65" name="Oval 16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66" name="Rounded Rectangle 16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57323" y="6005264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2" name="Rounded Rectangle 161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43451" y="6406431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159" name="Oval 158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0" name="Rounded Rectangle 159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145" name="Group 144"/>
              <p:cNvGrpSpPr/>
              <p:nvPr/>
            </p:nvGrpSpPr>
            <p:grpSpPr>
              <a:xfrm>
                <a:off x="51117" y="5617458"/>
                <a:ext cx="488394" cy="324036"/>
                <a:chOff x="4067944" y="692696"/>
                <a:chExt cx="488394" cy="324036"/>
              </a:xfrm>
            </p:grpSpPr>
            <p:sp>
              <p:nvSpPr>
                <p:cNvPr id="146" name="Oval 145"/>
                <p:cNvSpPr/>
                <p:nvPr/>
              </p:nvSpPr>
              <p:spPr>
                <a:xfrm>
                  <a:off x="4412324" y="692696"/>
                  <a:ext cx="144014" cy="32403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" name="Rounded Rectangle 146"/>
                <p:cNvSpPr/>
                <p:nvPr/>
              </p:nvSpPr>
              <p:spPr>
                <a:xfrm rot="16200000">
                  <a:off x="4184957" y="647691"/>
                  <a:ext cx="180019" cy="41404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41" name="Rectangle 140"/>
            <p:cNvSpPr/>
            <p:nvPr/>
          </p:nvSpPr>
          <p:spPr>
            <a:xfrm>
              <a:off x="763041" y="108599"/>
              <a:ext cx="8203538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ectangle 141"/>
            <p:cNvSpPr/>
            <p:nvPr userDrawn="1"/>
          </p:nvSpPr>
          <p:spPr>
            <a:xfrm>
              <a:off x="611560" y="116632"/>
              <a:ext cx="8275919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/>
            <p:cNvSpPr/>
            <p:nvPr userDrawn="1"/>
          </p:nvSpPr>
          <p:spPr>
            <a:xfrm>
              <a:off x="617918" y="126968"/>
              <a:ext cx="8178212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C5B34797-DC39-460A-BFB5-F755FE38C7F2}" type="datetimeFigureOut">
              <a:rPr lang="en-US" smtClean="0"/>
              <a:pPr/>
              <a:t>12/22/2014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BED6A09-C469-437A-B1FA-F26999416F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10321" y="0"/>
            <a:ext cx="9133679" cy="6858000"/>
            <a:chOff x="10321" y="0"/>
            <a:chExt cx="9133679" cy="6858000"/>
          </a:xfrm>
        </p:grpSpPr>
        <p:sp>
          <p:nvSpPr>
            <p:cNvPr id="73" name="Rectangle 72"/>
            <p:cNvSpPr/>
            <p:nvPr/>
          </p:nvSpPr>
          <p:spPr>
            <a:xfrm>
              <a:off x="559140" y="0"/>
              <a:ext cx="858486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0321" y="0"/>
              <a:ext cx="728283" cy="6858000"/>
              <a:chOff x="10321" y="0"/>
              <a:chExt cx="728283" cy="6858000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0321" y="0"/>
                <a:ext cx="728283" cy="6858000"/>
                <a:chOff x="10321" y="0"/>
                <a:chExt cx="728283" cy="6858000"/>
              </a:xfrm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162540" y="0"/>
                  <a:ext cx="576064" cy="6858000"/>
                </a:xfrm>
                <a:prstGeom prst="roundRect">
                  <a:avLst>
                    <a:gd name="adj" fmla="val 2851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10321" y="312997"/>
                  <a:ext cx="548819" cy="6417470"/>
                  <a:chOff x="-3102" y="312997"/>
                  <a:chExt cx="548819" cy="6417470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3102" y="31299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33" name="Group 132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7" name="Oval 13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8" name="Rounded Rectangle 13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5" name="Oval 13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" name="Rounded Rectangle 13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5284" y="1087229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1" name="Oval 13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2" name="Rounded Rectangle 13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8" name="Group 127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9" name="Oval 12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0" name="Rounded Rectangle 12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7464" y="1847578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1" name="Group 120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6" name="Rounded Rectangle 12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3" name="Oval 12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4" name="Rounded Rectangle 12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18146" y="2582775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9" name="Oval 11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0" name="Rounded Rectangle 11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7" name="Oval 11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8" name="Rounded Rectangle 11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3669" y="334463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9" name="Group 108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3" name="Oval 11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" name="Rounded Rectangle 11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1" name="Oval 11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2" name="Rounded Rectangle 11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36526" y="409902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7" name="Oval 10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" name="Rounded Rectangle 10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5" name="Oval 10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" name="Rounded Rectangle 10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42731" y="485785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1" name="Oval 10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" name="Rounded Rectangle 10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0" name="Rounded Rectangle 9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57323" y="6005264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Rounded Rectangle 95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43451" y="6406431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Rounded Rectangle 93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79" name="Group 78"/>
              <p:cNvGrpSpPr/>
              <p:nvPr/>
            </p:nvGrpSpPr>
            <p:grpSpPr>
              <a:xfrm>
                <a:off x="51117" y="5617458"/>
                <a:ext cx="488394" cy="324036"/>
                <a:chOff x="4067944" y="692696"/>
                <a:chExt cx="488394" cy="324036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4412324" y="692696"/>
                  <a:ext cx="144014" cy="32403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>
                <a:xfrm rot="16200000">
                  <a:off x="4184957" y="647691"/>
                  <a:ext cx="180019" cy="41404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5" name="Rectangle 74"/>
            <p:cNvSpPr/>
            <p:nvPr/>
          </p:nvSpPr>
          <p:spPr>
            <a:xfrm>
              <a:off x="763041" y="108599"/>
              <a:ext cx="8203538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611560" y="116632"/>
              <a:ext cx="8275919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17918" y="126968"/>
              <a:ext cx="8178212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5" y="4406900"/>
            <a:ext cx="737909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5" y="2906713"/>
            <a:ext cx="737909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4797-DC39-460A-BFB5-F755FE38C7F2}" type="datetimeFigureOut">
              <a:rPr lang="en-US" smtClean="0"/>
              <a:pPr/>
              <a:t>12/22/2014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6A09-C469-437A-B1FA-F26999416F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>
          <a:xfrm>
            <a:off x="10321" y="0"/>
            <a:ext cx="9133679" cy="6858000"/>
            <a:chOff x="10321" y="0"/>
            <a:chExt cx="9133679" cy="6858000"/>
          </a:xfrm>
        </p:grpSpPr>
        <p:sp>
          <p:nvSpPr>
            <p:cNvPr id="75" name="Rectangle 74"/>
            <p:cNvSpPr/>
            <p:nvPr/>
          </p:nvSpPr>
          <p:spPr>
            <a:xfrm>
              <a:off x="559140" y="0"/>
              <a:ext cx="858486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0321" y="0"/>
              <a:ext cx="728283" cy="6858000"/>
              <a:chOff x="10321" y="0"/>
              <a:chExt cx="728283" cy="6858000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0321" y="0"/>
                <a:ext cx="728283" cy="6858000"/>
                <a:chOff x="10321" y="0"/>
                <a:chExt cx="728283" cy="6858000"/>
              </a:xfrm>
            </p:grpSpPr>
            <p:sp>
              <p:nvSpPr>
                <p:cNvPr id="84" name="Rounded Rectangle 83"/>
                <p:cNvSpPr/>
                <p:nvPr/>
              </p:nvSpPr>
              <p:spPr>
                <a:xfrm>
                  <a:off x="162540" y="0"/>
                  <a:ext cx="576064" cy="6858000"/>
                </a:xfrm>
                <a:prstGeom prst="roundRect">
                  <a:avLst>
                    <a:gd name="adj" fmla="val 2851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5" name="Group 84"/>
                <p:cNvGrpSpPr/>
                <p:nvPr/>
              </p:nvGrpSpPr>
              <p:grpSpPr>
                <a:xfrm>
                  <a:off x="10321" y="312997"/>
                  <a:ext cx="548819" cy="6417470"/>
                  <a:chOff x="-3102" y="312997"/>
                  <a:chExt cx="548819" cy="6417470"/>
                </a:xfrm>
              </p:grpSpPr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-3102" y="31299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35" name="Group 134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9" name="Oval 13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40" name="Rounded Rectangle 13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6" name="Group 135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7" name="Oval 13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8" name="Rounded Rectangle 13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5284" y="1087229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9" name="Group 128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3" name="Oval 13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4" name="Rounded Rectangle 13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0" name="Group 129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1" name="Oval 13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2" name="Rounded Rectangle 13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7464" y="1847578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7" name="Oval 12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8" name="Rounded Rectangle 12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4" name="Group 123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6" name="Rounded Rectangle 12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8146" y="2582775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17" name="Group 116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1" name="Oval 12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2" name="Rounded Rectangle 12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8" name="Group 117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9" name="Oval 11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0" name="Rounded Rectangle 11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13669" y="334463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11" name="Group 110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5" name="Oval 11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6" name="Rounded Rectangle 11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2" name="Group 111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3" name="Oval 11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" name="Rounded Rectangle 11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36526" y="409902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5" name="Group 104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9" name="Oval 10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0" name="Rounded Rectangle 10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7" name="Oval 10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" name="Rounded Rectangle 10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42731" y="485785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99" name="Group 98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3" name="Oval 10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4" name="Rounded Rectangle 10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0" name="Group 99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1" name="Oval 10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" name="Rounded Rectangle 10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57323" y="6005264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7" name="Oval 96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8" name="Rounded Rectangle 97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4" name="Group 93"/>
                  <p:cNvGrpSpPr/>
                  <p:nvPr/>
                </p:nvGrpSpPr>
                <p:grpSpPr>
                  <a:xfrm>
                    <a:off x="43451" y="6406431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Rounded Rectangle 95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81" name="Group 80"/>
              <p:cNvGrpSpPr/>
              <p:nvPr/>
            </p:nvGrpSpPr>
            <p:grpSpPr>
              <a:xfrm>
                <a:off x="51117" y="5617458"/>
                <a:ext cx="488394" cy="324036"/>
                <a:chOff x="4067944" y="692696"/>
                <a:chExt cx="488394" cy="324036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4412324" y="692696"/>
                  <a:ext cx="144014" cy="32403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 rot="16200000">
                  <a:off x="4184957" y="647691"/>
                  <a:ext cx="180019" cy="41404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7" name="Rectangle 76"/>
            <p:cNvSpPr/>
            <p:nvPr/>
          </p:nvSpPr>
          <p:spPr>
            <a:xfrm>
              <a:off x="763041" y="108599"/>
              <a:ext cx="8203538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611560" y="116632"/>
              <a:ext cx="8275919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617918" y="126968"/>
              <a:ext cx="8178212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816424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1570" y="1600200"/>
            <a:ext cx="383523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4797-DC39-460A-BFB5-F755FE38C7F2}" type="datetimeFigureOut">
              <a:rPr lang="en-US" smtClean="0"/>
              <a:pPr/>
              <a:t>12/22/2014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6A09-C469-437A-B1FA-F26999416F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99592" y="1535113"/>
            <a:ext cx="374441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899592" y="2174875"/>
            <a:ext cx="3744416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851570" y="1535113"/>
            <a:ext cx="382488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851570" y="2174875"/>
            <a:ext cx="3835230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C5B34797-DC39-460A-BFB5-F755FE38C7F2}" type="datetimeFigureOut">
              <a:rPr lang="en-US" smtClean="0"/>
              <a:pPr/>
              <a:t>12/22/2014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BED6A09-C469-437A-B1FA-F26999416F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10321" y="0"/>
            <a:ext cx="9133679" cy="6858000"/>
            <a:chOff x="10321" y="0"/>
            <a:chExt cx="9133679" cy="6858000"/>
          </a:xfrm>
        </p:grpSpPr>
        <p:sp>
          <p:nvSpPr>
            <p:cNvPr id="73" name="Rectangle 72"/>
            <p:cNvSpPr/>
            <p:nvPr/>
          </p:nvSpPr>
          <p:spPr>
            <a:xfrm>
              <a:off x="559140" y="0"/>
              <a:ext cx="858486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0321" y="0"/>
              <a:ext cx="728283" cy="6858000"/>
              <a:chOff x="10321" y="0"/>
              <a:chExt cx="728283" cy="6858000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0321" y="0"/>
                <a:ext cx="728283" cy="6858000"/>
                <a:chOff x="10321" y="0"/>
                <a:chExt cx="728283" cy="6858000"/>
              </a:xfrm>
            </p:grpSpPr>
            <p:sp>
              <p:nvSpPr>
                <p:cNvPr id="82" name="Rounded Rectangle 81"/>
                <p:cNvSpPr/>
                <p:nvPr/>
              </p:nvSpPr>
              <p:spPr>
                <a:xfrm>
                  <a:off x="162540" y="0"/>
                  <a:ext cx="576064" cy="6858000"/>
                </a:xfrm>
                <a:prstGeom prst="roundRect">
                  <a:avLst>
                    <a:gd name="adj" fmla="val 2851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10321" y="312997"/>
                  <a:ext cx="548819" cy="6417470"/>
                  <a:chOff x="-3102" y="312997"/>
                  <a:chExt cx="548819" cy="6417470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-3102" y="31299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33" name="Group 132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7" name="Oval 13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8" name="Rounded Rectangle 13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5" name="Oval 13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" name="Rounded Rectangle 13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5284" y="1087229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7" name="Group 126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1" name="Oval 13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2" name="Rounded Rectangle 13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8" name="Group 127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9" name="Oval 12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0" name="Rounded Rectangle 12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7464" y="1847578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1" name="Group 120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5" name="Oval 12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6" name="Rounded Rectangle 12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3" name="Oval 12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4" name="Rounded Rectangle 12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18146" y="2582775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15" name="Group 114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9" name="Oval 11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0" name="Rounded Rectangle 11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7" name="Oval 11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8" name="Rounded Rectangle 11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3669" y="334463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9" name="Group 108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3" name="Oval 11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4" name="Rounded Rectangle 11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1" name="Oval 11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2" name="Rounded Rectangle 11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36526" y="409902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3" name="Group 102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7" name="Oval 10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8" name="Rounded Rectangle 10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5" name="Oval 10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" name="Rounded Rectangle 10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42731" y="485785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1" name="Oval 10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2" name="Rounded Rectangle 10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0" name="Rounded Rectangle 9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57323" y="6005264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6" name="Rounded Rectangle 95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43451" y="6406431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Rounded Rectangle 93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79" name="Group 78"/>
              <p:cNvGrpSpPr/>
              <p:nvPr/>
            </p:nvGrpSpPr>
            <p:grpSpPr>
              <a:xfrm>
                <a:off x="51117" y="5617458"/>
                <a:ext cx="488394" cy="324036"/>
                <a:chOff x="4067944" y="692696"/>
                <a:chExt cx="488394" cy="324036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4412324" y="692696"/>
                  <a:ext cx="144014" cy="32403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Rounded Rectangle 80"/>
                <p:cNvSpPr/>
                <p:nvPr/>
              </p:nvSpPr>
              <p:spPr>
                <a:xfrm rot="16200000">
                  <a:off x="4184957" y="647691"/>
                  <a:ext cx="180019" cy="41404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5" name="Rectangle 74"/>
            <p:cNvSpPr/>
            <p:nvPr/>
          </p:nvSpPr>
          <p:spPr>
            <a:xfrm>
              <a:off x="763041" y="108599"/>
              <a:ext cx="8203538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611560" y="116632"/>
              <a:ext cx="8275919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17918" y="126968"/>
              <a:ext cx="8178212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4797-DC39-460A-BFB5-F755FE38C7F2}" type="datetimeFigureOut">
              <a:rPr lang="en-US" smtClean="0"/>
              <a:pPr/>
              <a:t>12/22/2014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6A09-C469-437A-B1FA-F26999416F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 userDrawn="1"/>
        </p:nvGrpSpPr>
        <p:grpSpPr>
          <a:xfrm>
            <a:off x="10321" y="0"/>
            <a:ext cx="9133679" cy="6858000"/>
            <a:chOff x="10321" y="0"/>
            <a:chExt cx="9133679" cy="6858000"/>
          </a:xfrm>
        </p:grpSpPr>
        <p:sp>
          <p:nvSpPr>
            <p:cNvPr id="71" name="Rectangle 70"/>
            <p:cNvSpPr/>
            <p:nvPr/>
          </p:nvSpPr>
          <p:spPr>
            <a:xfrm>
              <a:off x="559140" y="0"/>
              <a:ext cx="858486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0321" y="0"/>
              <a:ext cx="728283" cy="6858000"/>
              <a:chOff x="10321" y="0"/>
              <a:chExt cx="728283" cy="6858000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10321" y="0"/>
                <a:ext cx="728283" cy="6858000"/>
                <a:chOff x="10321" y="0"/>
                <a:chExt cx="728283" cy="6858000"/>
              </a:xfrm>
            </p:grpSpPr>
            <p:sp>
              <p:nvSpPr>
                <p:cNvPr id="80" name="Rounded Rectangle 79"/>
                <p:cNvSpPr/>
                <p:nvPr/>
              </p:nvSpPr>
              <p:spPr>
                <a:xfrm>
                  <a:off x="162540" y="0"/>
                  <a:ext cx="576064" cy="6858000"/>
                </a:xfrm>
                <a:prstGeom prst="roundRect">
                  <a:avLst>
                    <a:gd name="adj" fmla="val 2851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1" name="Group 80"/>
                <p:cNvGrpSpPr/>
                <p:nvPr/>
              </p:nvGrpSpPr>
              <p:grpSpPr>
                <a:xfrm>
                  <a:off x="10321" y="312997"/>
                  <a:ext cx="548819" cy="6417470"/>
                  <a:chOff x="-3102" y="312997"/>
                  <a:chExt cx="548819" cy="6417470"/>
                </a:xfrm>
              </p:grpSpPr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-3102" y="31299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31" name="Group 130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5" name="Oval 13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6" name="Rounded Rectangle 13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3" name="Oval 13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4" name="Rounded Rectangle 13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3" name="Group 82"/>
                  <p:cNvGrpSpPr/>
                  <p:nvPr/>
                </p:nvGrpSpPr>
                <p:grpSpPr>
                  <a:xfrm>
                    <a:off x="5284" y="1087229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5" name="Group 124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9" name="Oval 12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0" name="Rounded Rectangle 12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6" name="Group 125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7" name="Oval 12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8" name="Rounded Rectangle 12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7464" y="1847578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19" name="Group 118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3" name="Oval 12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4" name="Rounded Rectangle 12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0" name="Group 119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1" name="Oval 12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2" name="Rounded Rectangle 12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18146" y="2582775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13" name="Group 112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7" name="Oval 11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8" name="Rounded Rectangle 11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4" name="Group 113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5" name="Oval 11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6" name="Rounded Rectangle 11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13669" y="334463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1" name="Oval 110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2" name="Rounded Rectangle 111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9" name="Oval 10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0" name="Rounded Rectangle 10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36526" y="409902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5" name="Oval 104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6" name="Rounded Rectangle 105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2" name="Group 101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3" name="Oval 102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4" name="Rounded Rectangle 103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42731" y="485785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95" name="Group 94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99" name="Oval 98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0" name="Rounded Rectangle 99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6" name="Group 95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97" name="Oval 96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98" name="Rounded Rectangle 97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57323" y="6005264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Rounded Rectangle 93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43451" y="6406431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" name="Rounded Rectangle 91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77" name="Group 76"/>
              <p:cNvGrpSpPr/>
              <p:nvPr/>
            </p:nvGrpSpPr>
            <p:grpSpPr>
              <a:xfrm>
                <a:off x="51117" y="5617458"/>
                <a:ext cx="488394" cy="324036"/>
                <a:chOff x="4067944" y="692696"/>
                <a:chExt cx="488394" cy="324036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4412324" y="692696"/>
                  <a:ext cx="144014" cy="32403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Rounded Rectangle 78"/>
                <p:cNvSpPr/>
                <p:nvPr/>
              </p:nvSpPr>
              <p:spPr>
                <a:xfrm rot="16200000">
                  <a:off x="4184957" y="647691"/>
                  <a:ext cx="180019" cy="41404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3" name="Rectangle 72"/>
            <p:cNvSpPr/>
            <p:nvPr/>
          </p:nvSpPr>
          <p:spPr>
            <a:xfrm>
              <a:off x="763041" y="108599"/>
              <a:ext cx="8203538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611560" y="116632"/>
              <a:ext cx="8275919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617918" y="126968"/>
              <a:ext cx="8178212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4797-DC39-460A-BFB5-F755FE38C7F2}" type="datetimeFigureOut">
              <a:rPr lang="en-US" smtClean="0"/>
              <a:pPr/>
              <a:t>12/22/2014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6A09-C469-437A-B1FA-F26999416F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 userDrawn="1"/>
        </p:nvGrpSpPr>
        <p:grpSpPr>
          <a:xfrm>
            <a:off x="10321" y="0"/>
            <a:ext cx="9133679" cy="6858000"/>
            <a:chOff x="10321" y="0"/>
            <a:chExt cx="9133679" cy="6858000"/>
          </a:xfrm>
        </p:grpSpPr>
        <p:sp>
          <p:nvSpPr>
            <p:cNvPr id="74" name="Rectangle 73"/>
            <p:cNvSpPr/>
            <p:nvPr/>
          </p:nvSpPr>
          <p:spPr>
            <a:xfrm>
              <a:off x="559140" y="0"/>
              <a:ext cx="858486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0321" y="0"/>
              <a:ext cx="728283" cy="6858000"/>
              <a:chOff x="10321" y="0"/>
              <a:chExt cx="728283" cy="685800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0321" y="0"/>
                <a:ext cx="728283" cy="6858000"/>
                <a:chOff x="10321" y="0"/>
                <a:chExt cx="728283" cy="6858000"/>
              </a:xfrm>
            </p:grpSpPr>
            <p:sp>
              <p:nvSpPr>
                <p:cNvPr id="83" name="Rounded Rectangle 82"/>
                <p:cNvSpPr/>
                <p:nvPr/>
              </p:nvSpPr>
              <p:spPr>
                <a:xfrm>
                  <a:off x="162540" y="0"/>
                  <a:ext cx="576064" cy="6858000"/>
                </a:xfrm>
                <a:prstGeom prst="roundRect">
                  <a:avLst>
                    <a:gd name="adj" fmla="val 2851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4" name="Group 83"/>
                <p:cNvGrpSpPr/>
                <p:nvPr/>
              </p:nvGrpSpPr>
              <p:grpSpPr>
                <a:xfrm>
                  <a:off x="10321" y="312997"/>
                  <a:ext cx="548819" cy="6417470"/>
                  <a:chOff x="-3102" y="312997"/>
                  <a:chExt cx="548819" cy="6417470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-3102" y="31299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8" name="Oval 137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" name="Rounded Rectangle 138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5" name="Group 134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6" name="Oval 135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" name="Rounded Rectangle 136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5284" y="1087229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8" name="Group 127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2" name="Oval 131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3" name="Rounded Rectangle 132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9" name="Group 128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0" name="Oval 129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1" name="Rounded Rectangle 130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7464" y="1847578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7" name="Rounded Rectangle 126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4" name="Oval 123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5" name="Rounded Rectangle 124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8146" y="2582775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0" name="Oval 119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1" name="Rounded Rectangle 120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7" name="Group 116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8" name="Oval 117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9" name="Rounded Rectangle 118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3669" y="334463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4" name="Oval 113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5" name="Rounded Rectangle 114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1" name="Group 110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2" name="Oval 111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3" name="Rounded Rectangle 112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36526" y="409902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8" name="Oval 107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9" name="Rounded Rectangle 108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6" name="Oval 105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" name="Rounded Rectangle 106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42731" y="485785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2" name="Oval 101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" name="Rounded Rectangle 102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9" name="Group 98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0" name="Oval 99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1" name="Rounded Rectangle 100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57323" y="6005264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7" name="Rounded Rectangle 96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43451" y="6406431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Rounded Rectangle 94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80" name="Group 79"/>
              <p:cNvGrpSpPr/>
              <p:nvPr/>
            </p:nvGrpSpPr>
            <p:grpSpPr>
              <a:xfrm>
                <a:off x="51117" y="5617458"/>
                <a:ext cx="488394" cy="324036"/>
                <a:chOff x="4067944" y="692696"/>
                <a:chExt cx="488394" cy="324036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4412324" y="692696"/>
                  <a:ext cx="144014" cy="32403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 rot="16200000">
                  <a:off x="4184957" y="647691"/>
                  <a:ext cx="180019" cy="41404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6" name="Rectangle 75"/>
            <p:cNvSpPr/>
            <p:nvPr/>
          </p:nvSpPr>
          <p:spPr>
            <a:xfrm>
              <a:off x="763041" y="108599"/>
              <a:ext cx="8203538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11560" y="116632"/>
              <a:ext cx="8275919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617918" y="126968"/>
              <a:ext cx="8178212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4797-DC39-460A-BFB5-F755FE38C7F2}" type="datetimeFigureOut">
              <a:rPr lang="en-US" smtClean="0"/>
              <a:pPr/>
              <a:t>12/22/2014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6A09-C469-437A-B1FA-F26999416F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 userDrawn="1"/>
        </p:nvGrpSpPr>
        <p:grpSpPr>
          <a:xfrm>
            <a:off x="10321" y="0"/>
            <a:ext cx="9133679" cy="6858000"/>
            <a:chOff x="10321" y="0"/>
            <a:chExt cx="9133679" cy="6858000"/>
          </a:xfrm>
        </p:grpSpPr>
        <p:sp>
          <p:nvSpPr>
            <p:cNvPr id="74" name="Rectangle 73"/>
            <p:cNvSpPr/>
            <p:nvPr/>
          </p:nvSpPr>
          <p:spPr>
            <a:xfrm>
              <a:off x="559140" y="0"/>
              <a:ext cx="858486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0321" y="0"/>
              <a:ext cx="728283" cy="6858000"/>
              <a:chOff x="10321" y="0"/>
              <a:chExt cx="728283" cy="6858000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10321" y="0"/>
                <a:ext cx="728283" cy="6858000"/>
                <a:chOff x="10321" y="0"/>
                <a:chExt cx="728283" cy="6858000"/>
              </a:xfrm>
            </p:grpSpPr>
            <p:sp>
              <p:nvSpPr>
                <p:cNvPr id="83" name="Rounded Rectangle 82"/>
                <p:cNvSpPr/>
                <p:nvPr/>
              </p:nvSpPr>
              <p:spPr>
                <a:xfrm>
                  <a:off x="162540" y="0"/>
                  <a:ext cx="576064" cy="6858000"/>
                </a:xfrm>
                <a:prstGeom prst="roundRect">
                  <a:avLst>
                    <a:gd name="adj" fmla="val 2851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84" name="Group 83"/>
                <p:cNvGrpSpPr/>
                <p:nvPr/>
              </p:nvGrpSpPr>
              <p:grpSpPr>
                <a:xfrm>
                  <a:off x="10321" y="312997"/>
                  <a:ext cx="548819" cy="6417470"/>
                  <a:chOff x="-3102" y="312997"/>
                  <a:chExt cx="548819" cy="6417470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-3102" y="31299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34" name="Group 133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8" name="Oval 137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9" name="Rounded Rectangle 138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35" name="Group 134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6" name="Oval 135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7" name="Rounded Rectangle 136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5284" y="1087229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8" name="Group 127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2" name="Oval 131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3" name="Rounded Rectangle 132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9" name="Group 128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30" name="Oval 129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31" name="Rounded Rectangle 130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>
                    <a:off x="7464" y="1847578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6" name="Oval 125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7" name="Rounded Rectangle 126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23" name="Group 122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4" name="Oval 123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5" name="Rounded Rectangle 124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8146" y="2582775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16" name="Group 115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20" name="Oval 119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21" name="Rounded Rectangle 120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7" name="Group 116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8" name="Oval 117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9" name="Rounded Rectangle 118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3669" y="334463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10" name="Group 109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4" name="Oval 113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5" name="Rounded Rectangle 114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11" name="Group 110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12" name="Oval 111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13" name="Rounded Rectangle 112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36526" y="409902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104" name="Group 103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8" name="Oval 107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9" name="Rounded Rectangle 108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105" name="Group 104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6" name="Oval 105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7" name="Rounded Rectangle 106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42731" y="485785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2" name="Oval 101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3" name="Rounded Rectangle 102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99" name="Group 98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100" name="Oval 99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101" name="Rounded Rectangle 100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57323" y="6005264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7" name="Rounded Rectangle 96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3" name="Group 92"/>
                  <p:cNvGrpSpPr/>
                  <p:nvPr/>
                </p:nvGrpSpPr>
                <p:grpSpPr>
                  <a:xfrm>
                    <a:off x="43451" y="6406431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5" name="Rounded Rectangle 94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80" name="Group 79"/>
              <p:cNvGrpSpPr/>
              <p:nvPr/>
            </p:nvGrpSpPr>
            <p:grpSpPr>
              <a:xfrm>
                <a:off x="51117" y="5617458"/>
                <a:ext cx="488394" cy="324036"/>
                <a:chOff x="4067944" y="692696"/>
                <a:chExt cx="488394" cy="324036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4412324" y="692696"/>
                  <a:ext cx="144014" cy="32403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 rot="16200000">
                  <a:off x="4184957" y="647691"/>
                  <a:ext cx="180019" cy="41404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76" name="Rectangle 75"/>
            <p:cNvSpPr/>
            <p:nvPr/>
          </p:nvSpPr>
          <p:spPr>
            <a:xfrm>
              <a:off x="763041" y="108599"/>
              <a:ext cx="8203538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11560" y="116632"/>
              <a:ext cx="8275919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617918" y="126968"/>
              <a:ext cx="8178212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4797-DC39-460A-BFB5-F755FE38C7F2}" type="datetimeFigureOut">
              <a:rPr lang="en-US" smtClean="0"/>
              <a:pPr/>
              <a:t>12/22/2014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D6A09-C469-437A-B1FA-F26999416F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0321" y="0"/>
            <a:ext cx="9133679" cy="6858000"/>
            <a:chOff x="10321" y="0"/>
            <a:chExt cx="9133679" cy="6858000"/>
          </a:xfrm>
        </p:grpSpPr>
        <p:sp>
          <p:nvSpPr>
            <p:cNvPr id="8" name="Rectangle 7"/>
            <p:cNvSpPr/>
            <p:nvPr/>
          </p:nvSpPr>
          <p:spPr>
            <a:xfrm>
              <a:off x="559140" y="0"/>
              <a:ext cx="858486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321" y="0"/>
              <a:ext cx="728283" cy="6858000"/>
              <a:chOff x="10321" y="0"/>
              <a:chExt cx="728283" cy="68580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0321" y="0"/>
                <a:ext cx="728283" cy="6858000"/>
                <a:chOff x="10321" y="0"/>
                <a:chExt cx="728283" cy="6858000"/>
              </a:xfrm>
            </p:grpSpPr>
            <p:sp>
              <p:nvSpPr>
                <p:cNvPr id="17" name="Rounded Rectangle 16"/>
                <p:cNvSpPr/>
                <p:nvPr/>
              </p:nvSpPr>
              <p:spPr>
                <a:xfrm>
                  <a:off x="162540" y="0"/>
                  <a:ext cx="576064" cy="6858000"/>
                </a:xfrm>
                <a:prstGeom prst="roundRect">
                  <a:avLst>
                    <a:gd name="adj" fmla="val 2851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10321" y="312997"/>
                  <a:ext cx="548819" cy="6417470"/>
                  <a:chOff x="-3102" y="312997"/>
                  <a:chExt cx="548819" cy="6417470"/>
                </a:xfrm>
              </p:grpSpPr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-3102" y="31299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68" name="Group 67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72" name="Oval 71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3" name="Rounded Rectangle 72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70" name="Oval 69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71" name="Rounded Rectangle 70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284" y="1087229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66" name="Oval 65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7" name="Rounded Rectangle 66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63" name="Group 62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64" name="Oval 63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5" name="Rounded Rectangle 64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7464" y="1847578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60" name="Oval 59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61" name="Rounded Rectangle 60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9" name="Rounded Rectangle 58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18146" y="2582775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5" name="Rounded Rectangle 54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52" name="Oval 51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53" name="Rounded Rectangle 52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13669" y="3344637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44" name="Group 43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48" name="Oval 47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9" name="Rounded Rectangle 48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45" name="Group 44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46" name="Oval 45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7" name="Rounded Rectangle 46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36526" y="409902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38" name="Group 37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42" name="Oval 41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3" name="Rounded Rectangle 42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9" name="Group 38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40" name="Oval 39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41" name="Rounded Rectangle 40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42731" y="4857852"/>
                    <a:ext cx="494600" cy="711842"/>
                    <a:chOff x="-3102" y="312997"/>
                    <a:chExt cx="494600" cy="711842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-3102" y="312997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36" name="Oval 35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7" name="Rounded Rectangle 36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3104" y="700803"/>
                      <a:ext cx="488394" cy="324036"/>
                      <a:chOff x="4067944" y="692696"/>
                      <a:chExt cx="488394" cy="324036"/>
                    </a:xfrm>
                  </p:grpSpPr>
                  <p:sp>
                    <p:nvSpPr>
                      <p:cNvPr id="34" name="Oval 33"/>
                      <p:cNvSpPr/>
                      <p:nvPr/>
                    </p:nvSpPr>
                    <p:spPr>
                      <a:xfrm>
                        <a:off x="4412324" y="692696"/>
                        <a:ext cx="144014" cy="324036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5" name="Rounded Rectangle 34"/>
                      <p:cNvSpPr/>
                      <p:nvPr/>
                    </p:nvSpPr>
                    <p:spPr>
                      <a:xfrm rot="16200000">
                        <a:off x="4184957" y="647691"/>
                        <a:ext cx="180019" cy="41404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0">
                            <a:schemeClr val="accent1">
                              <a:lumMod val="60000"/>
                              <a:lumOff val="40000"/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lumMod val="60000"/>
                              <a:lumOff val="40000"/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lumMod val="60000"/>
                              <a:lumOff val="40000"/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57323" y="6005264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" name="Rounded Rectangle 30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43451" y="6406431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9" name="Rounded Rectangle 28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14" name="Group 13"/>
              <p:cNvGrpSpPr/>
              <p:nvPr/>
            </p:nvGrpSpPr>
            <p:grpSpPr>
              <a:xfrm>
                <a:off x="51117" y="5617458"/>
                <a:ext cx="488394" cy="324036"/>
                <a:chOff x="4067944" y="692696"/>
                <a:chExt cx="488394" cy="324036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4412324" y="692696"/>
                  <a:ext cx="144014" cy="324036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 rot="16200000">
                  <a:off x="4184957" y="647691"/>
                  <a:ext cx="180019" cy="41404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tint val="66000"/>
                        <a:satMod val="160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tint val="44500"/>
                        <a:satMod val="160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tint val="23500"/>
                        <a:satMod val="16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0" name="Rectangle 9"/>
            <p:cNvSpPr/>
            <p:nvPr/>
          </p:nvSpPr>
          <p:spPr>
            <a:xfrm>
              <a:off x="763041" y="108599"/>
              <a:ext cx="8203538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11560" y="116632"/>
              <a:ext cx="8275919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617918" y="126968"/>
              <a:ext cx="8178212" cy="66236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4797-DC39-460A-BFB5-F755FE38C7F2}" type="datetimeFigureOut">
              <a:rPr lang="en-US" smtClean="0"/>
              <a:pPr/>
              <a:t>12/22/2014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D6A09-C469-437A-B1FA-F26999416FAE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45718" y="0"/>
            <a:ext cx="8598284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7129" y="1661626"/>
            <a:ext cx="8194345" cy="1018201"/>
          </a:xfrm>
        </p:spPr>
        <p:txBody>
          <a:bodyPr>
            <a:normAutofit/>
          </a:bodyPr>
          <a:lstStyle/>
          <a:p>
            <a:r>
              <a:rPr lang="en-GB" sz="4800" b="0" dirty="0" smtClean="0">
                <a:solidFill>
                  <a:schemeClr val="bg1"/>
                </a:solidFill>
                <a:latin typeface="Freestyle Script" pitchFamily="66" charset="0"/>
              </a:rPr>
              <a:t>Project Hashtag Storyboard</a:t>
            </a:r>
            <a:endParaRPr lang="en-GB" sz="4800" b="0" dirty="0">
              <a:solidFill>
                <a:schemeClr val="bg1"/>
              </a:solidFill>
              <a:latin typeface="Freestyle Script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47129" y="1548895"/>
            <a:ext cx="8194345" cy="16329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9530" y="5181600"/>
            <a:ext cx="8061944" cy="0"/>
          </a:xfrm>
          <a:prstGeom prst="line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484161" y="2720986"/>
            <a:ext cx="2520280" cy="2319761"/>
            <a:chOff x="4023243" y="3323772"/>
            <a:chExt cx="1676400" cy="1673151"/>
          </a:xfrm>
        </p:grpSpPr>
        <p:pic>
          <p:nvPicPr>
            <p:cNvPr id="17" name="Picture 2" descr="http://www.fasttracktools.com/wp-content/uploads/2010/12/Story.Postit.5256855234_5b14dd17a7_m-150x15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88" t="8709" r="14531" b="15949"/>
            <a:stretch/>
          </p:blipFill>
          <p:spPr bwMode="auto">
            <a:xfrm>
              <a:off x="4023243" y="3323772"/>
              <a:ext cx="1676400" cy="167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023243" y="3604908"/>
              <a:ext cx="1676400" cy="998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u="sng" dirty="0" smtClean="0">
                  <a:latin typeface="French Script MT" pitchFamily="66" charset="0"/>
                </a:rPr>
                <a:t>College Assignment Writing</a:t>
              </a:r>
            </a:p>
            <a:p>
              <a:pPr algn="ctr"/>
              <a:r>
                <a:rPr lang="en-GB" sz="2800" b="1" u="sng" dirty="0" smtClean="0">
                  <a:latin typeface="French Script MT" pitchFamily="66" charset="0"/>
                </a:rPr>
                <a:t>An Introduction</a:t>
              </a:r>
              <a:endParaRPr lang="en-GB" sz="2800" b="1" u="sng" dirty="0">
                <a:latin typeface="French Script MT" pitchFamily="66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321" y="0"/>
            <a:ext cx="728283" cy="6858000"/>
            <a:chOff x="10321" y="0"/>
            <a:chExt cx="728283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10321" y="0"/>
              <a:ext cx="728283" cy="6858000"/>
              <a:chOff x="10321" y="0"/>
              <a:chExt cx="728283" cy="68580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62540" y="0"/>
                <a:ext cx="576064" cy="6858000"/>
              </a:xfrm>
              <a:prstGeom prst="roundRect">
                <a:avLst>
                  <a:gd name="adj" fmla="val 28513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10321" y="312997"/>
                <a:ext cx="548819" cy="6417470"/>
                <a:chOff x="-3102" y="312997"/>
                <a:chExt cx="548819" cy="6417470"/>
              </a:xfrm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-3102" y="312997"/>
                  <a:ext cx="494600" cy="711842"/>
                  <a:chOff x="-3102" y="312997"/>
                  <a:chExt cx="494600" cy="711842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-3102" y="312997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83" name="Oval 82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" name="Rounded Rectangle 83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3104" y="700803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81" name="Oval 80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2" name="Rounded Rectangle 81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5284" y="1087229"/>
                  <a:ext cx="494600" cy="711842"/>
                  <a:chOff x="-3102" y="312997"/>
                  <a:chExt cx="494600" cy="711842"/>
                </a:xfrm>
              </p:grpSpPr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-3102" y="312997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4" name="Rounded Rectangle 93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3104" y="700803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2" name="Rounded Rectangle 91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7464" y="1847578"/>
                  <a:ext cx="494600" cy="711842"/>
                  <a:chOff x="-3102" y="312997"/>
                  <a:chExt cx="494600" cy="711842"/>
                </a:xfrm>
              </p:grpSpPr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-3102" y="312997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100" name="Oval 99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1" name="Rounded Rectangle 100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3104" y="700803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9" name="Rounded Rectangle 98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18146" y="2582775"/>
                  <a:ext cx="494600" cy="711842"/>
                  <a:chOff x="-3102" y="312997"/>
                  <a:chExt cx="494600" cy="711842"/>
                </a:xfrm>
              </p:grpSpPr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-3102" y="312997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107" name="Oval 106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8" name="Rounded Rectangle 107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04" name="Group 103"/>
                  <p:cNvGrpSpPr/>
                  <p:nvPr/>
                </p:nvGrpSpPr>
                <p:grpSpPr>
                  <a:xfrm>
                    <a:off x="3104" y="700803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105" name="Oval 104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6" name="Rounded Rectangle 105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13669" y="3344637"/>
                  <a:ext cx="494600" cy="711842"/>
                  <a:chOff x="-3102" y="312997"/>
                  <a:chExt cx="494600" cy="711842"/>
                </a:xfrm>
              </p:grpSpPr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-3102" y="312997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5" name="Rounded Rectangle 114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1" name="Group 110"/>
                  <p:cNvGrpSpPr/>
                  <p:nvPr/>
                </p:nvGrpSpPr>
                <p:grpSpPr>
                  <a:xfrm>
                    <a:off x="3104" y="700803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112" name="Oval 111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3" name="Rounded Rectangle 112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36526" y="4099022"/>
                  <a:ext cx="494600" cy="711842"/>
                  <a:chOff x="-3102" y="312997"/>
                  <a:chExt cx="494600" cy="711842"/>
                </a:xfrm>
              </p:grpSpPr>
              <p:grpSp>
                <p:nvGrpSpPr>
                  <p:cNvPr id="117" name="Group 116"/>
                  <p:cNvGrpSpPr/>
                  <p:nvPr/>
                </p:nvGrpSpPr>
                <p:grpSpPr>
                  <a:xfrm>
                    <a:off x="-3102" y="312997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2" name="Rounded Rectangle 121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3104" y="700803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0" name="Rounded Rectangle 119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23" name="Group 122"/>
                <p:cNvGrpSpPr/>
                <p:nvPr/>
              </p:nvGrpSpPr>
              <p:grpSpPr>
                <a:xfrm>
                  <a:off x="42731" y="4857852"/>
                  <a:ext cx="494600" cy="711842"/>
                  <a:chOff x="-3102" y="312997"/>
                  <a:chExt cx="494600" cy="711842"/>
                </a:xfrm>
              </p:grpSpPr>
              <p:grpSp>
                <p:nvGrpSpPr>
                  <p:cNvPr id="124" name="Group 123"/>
                  <p:cNvGrpSpPr/>
                  <p:nvPr/>
                </p:nvGrpSpPr>
                <p:grpSpPr>
                  <a:xfrm>
                    <a:off x="-3102" y="312997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128" name="Oval 127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" name="Rounded Rectangle 128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3104" y="700803"/>
                    <a:ext cx="488394" cy="324036"/>
                    <a:chOff x="4067944" y="692696"/>
                    <a:chExt cx="488394" cy="324036"/>
                  </a:xfrm>
                </p:grpSpPr>
                <p:sp>
                  <p:nvSpPr>
                    <p:cNvPr id="126" name="Oval 125"/>
                    <p:cNvSpPr/>
                    <p:nvPr/>
                  </p:nvSpPr>
                  <p:spPr>
                    <a:xfrm>
                      <a:off x="4412324" y="692696"/>
                      <a:ext cx="144014" cy="324036"/>
                    </a:xfrm>
                    <a:prstGeom prst="ellipse">
                      <a:avLst/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7" name="Rounded Rectangle 126"/>
                    <p:cNvSpPr/>
                    <p:nvPr/>
                  </p:nvSpPr>
                  <p:spPr>
                    <a:xfrm rot="16200000">
                      <a:off x="4184957" y="647691"/>
                      <a:ext cx="180019" cy="41404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32" name="Group 131"/>
                <p:cNvGrpSpPr/>
                <p:nvPr/>
              </p:nvGrpSpPr>
              <p:grpSpPr>
                <a:xfrm>
                  <a:off x="57323" y="6005264"/>
                  <a:ext cx="488394" cy="324036"/>
                  <a:chOff x="4067944" y="692696"/>
                  <a:chExt cx="488394" cy="324036"/>
                </a:xfrm>
              </p:grpSpPr>
              <p:sp>
                <p:nvSpPr>
                  <p:cNvPr id="133" name="Oval 132"/>
                  <p:cNvSpPr/>
                  <p:nvPr/>
                </p:nvSpPr>
                <p:spPr>
                  <a:xfrm>
                    <a:off x="4412324" y="692696"/>
                    <a:ext cx="144014" cy="324036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4" name="Rounded Rectangle 133"/>
                  <p:cNvSpPr/>
                  <p:nvPr/>
                </p:nvSpPr>
                <p:spPr>
                  <a:xfrm rot="16200000">
                    <a:off x="4184957" y="647691"/>
                    <a:ext cx="180019" cy="414046"/>
                  </a:xfrm>
                  <a:prstGeom prst="roundRect">
                    <a:avLst>
                      <a:gd name="adj" fmla="val 50000"/>
                    </a:avLst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43451" y="6406431"/>
                  <a:ext cx="488394" cy="324036"/>
                  <a:chOff x="4067944" y="692696"/>
                  <a:chExt cx="488394" cy="324036"/>
                </a:xfrm>
              </p:grpSpPr>
              <p:sp>
                <p:nvSpPr>
                  <p:cNvPr id="138" name="Oval 137"/>
                  <p:cNvSpPr/>
                  <p:nvPr/>
                </p:nvSpPr>
                <p:spPr>
                  <a:xfrm>
                    <a:off x="4412324" y="692696"/>
                    <a:ext cx="144014" cy="324036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9" name="Rounded Rectangle 138"/>
                  <p:cNvSpPr/>
                  <p:nvPr/>
                </p:nvSpPr>
                <p:spPr>
                  <a:xfrm rot="16200000">
                    <a:off x="4184957" y="647691"/>
                    <a:ext cx="180019" cy="414046"/>
                  </a:xfrm>
                  <a:prstGeom prst="roundRect">
                    <a:avLst>
                      <a:gd name="adj" fmla="val 50000"/>
                    </a:avLst>
                  </a:prstGeom>
                  <a:gradFill flip="none" rotWithShape="1">
                    <a:gsLst>
                      <a:gs pos="0">
                        <a:schemeClr val="accent1">
                          <a:lumMod val="60000"/>
                          <a:lumOff val="40000"/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lumMod val="60000"/>
                          <a:lumOff val="40000"/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  <a:tint val="23500"/>
                          <a:satMod val="160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31" name="Group 130"/>
            <p:cNvGrpSpPr/>
            <p:nvPr/>
          </p:nvGrpSpPr>
          <p:grpSpPr>
            <a:xfrm>
              <a:off x="51117" y="5617458"/>
              <a:ext cx="488394" cy="324036"/>
              <a:chOff x="4067944" y="692696"/>
              <a:chExt cx="488394" cy="324036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4412324" y="692696"/>
                <a:ext cx="144014" cy="32403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 rot="16200000">
                <a:off x="4184957" y="647691"/>
                <a:ext cx="180019" cy="41404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1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1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885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570186"/>
          </a:xfrm>
        </p:spPr>
        <p:txBody>
          <a:bodyPr>
            <a:normAutofit/>
          </a:bodyPr>
          <a:lstStyle/>
          <a:p>
            <a:r>
              <a:rPr lang="en-GB" dirty="0" smtClean="0"/>
              <a:t>Image of layout of course to include branching</a:t>
            </a:r>
            <a:endParaRPr lang="en-GB" dirty="0"/>
          </a:p>
        </p:txBody>
      </p:sp>
      <p:pic>
        <p:nvPicPr>
          <p:cNvPr id="15362" name="Picture 2" descr="C:\Users\Mark\Pictures\2014-12-02\294.jpg"/>
          <p:cNvPicPr>
            <a:picLocks noChangeAspect="1" noChangeArrowheads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 bwMode="auto">
          <a:xfrm>
            <a:off x="2627784" y="1857007"/>
            <a:ext cx="4071966" cy="4580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38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Refining the Design</a:t>
            </a:r>
            <a:endParaRPr lang="en-IE" dirty="0"/>
          </a:p>
        </p:txBody>
      </p:sp>
      <p:pic>
        <p:nvPicPr>
          <p:cNvPr id="14338" name="Picture 2" descr="C:\Users\Mark\Pictures\2014-12-02\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4071948" cy="516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Concept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24798" y="-23738"/>
            <a:ext cx="5184576" cy="74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52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Project Design Decisions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787208" cy="5400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IE" sz="4000" dirty="0" smtClean="0"/>
              <a:t>The use of Articulate software to enhance resource structure and interactivity.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IE" sz="4000" dirty="0" smtClean="0"/>
              <a:t>Agreement to stream the What, Why and How into separate streams (described as levels), chunking the material to avoid cognitive overload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IE" sz="4000" dirty="0" smtClean="0"/>
              <a:t>Agreed to require progressive completion of levels (video gaming analogy) to appeal to the target cohort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IE" sz="4000" dirty="0" smtClean="0"/>
              <a:t>Suggestions </a:t>
            </a:r>
            <a:r>
              <a:rPr lang="en-IE" sz="4000" dirty="0"/>
              <a:t>made on tone, look and scope of content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IE" sz="4000" dirty="0"/>
              <a:t>Agreement reached on suitability for target cohort (based on persona</a:t>
            </a:r>
            <a:r>
              <a:rPr lang="en-IE" sz="4000" dirty="0" smtClean="0"/>
              <a:t>)</a:t>
            </a:r>
            <a:endParaRPr lang="en-IE" dirty="0" smtClean="0"/>
          </a:p>
          <a:p>
            <a:pPr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731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06487" y="1124744"/>
            <a:ext cx="7379097" cy="936104"/>
          </a:xfrm>
        </p:spPr>
        <p:txBody>
          <a:bodyPr>
            <a:normAutofit/>
          </a:bodyPr>
          <a:lstStyle/>
          <a:p>
            <a:pPr algn="ctr"/>
            <a:r>
              <a:rPr lang="en-GB" sz="4000" b="1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Storyboard</a:t>
            </a:r>
            <a:endParaRPr lang="en-GB" sz="4000" b="1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http://www.everydaylifewithgod.org/sites/default/files/bigstock-Group-of-cool-cartoon-young-pe-364990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00" r="24416" b="50000"/>
          <a:stretch/>
        </p:blipFill>
        <p:spPr bwMode="auto">
          <a:xfrm>
            <a:off x="827584" y="2780928"/>
            <a:ext cx="1730458" cy="38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003812" y="2401685"/>
            <a:ext cx="3816424" cy="1152128"/>
          </a:xfrm>
          <a:prstGeom prst="wedgeRectCallout">
            <a:avLst>
              <a:gd name="adj1" fmla="val -73044"/>
              <a:gd name="adj2" fmla="val 6368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Freestyle Script" pitchFamily="66" charset="0"/>
              </a:rPr>
              <a:t>Come along for a trip through our storyboard we hope you enjoy.</a:t>
            </a:r>
          </a:p>
        </p:txBody>
      </p:sp>
      <p:pic>
        <p:nvPicPr>
          <p:cNvPr id="1028" name="Picture 4" descr="Motorbike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7" t="18701" r="5130" b="17585"/>
          <a:stretch/>
        </p:blipFill>
        <p:spPr bwMode="auto">
          <a:xfrm flipH="1">
            <a:off x="3189512" y="3690256"/>
            <a:ext cx="3488169" cy="26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01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484784"/>
            <a:ext cx="7723325" cy="503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Landing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609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Assignment Writing – Landing Page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1818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76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42988"/>
            <a:ext cx="71913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04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71550"/>
            <a:ext cx="73056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60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5363"/>
            <a:ext cx="71913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22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4929812" y="427038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Creator’s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26826"/>
            <a:ext cx="16097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705" y="1493520"/>
            <a:ext cx="16192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7430" y="3789040"/>
            <a:ext cx="15335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16859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283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3525"/>
            <a:ext cx="71913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5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6862"/>
            <a:ext cx="71628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17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38287"/>
            <a:ext cx="71723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3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28763"/>
            <a:ext cx="71818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02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75" y="1166813"/>
            <a:ext cx="71818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26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6786"/>
            <a:ext cx="71913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87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8288"/>
            <a:ext cx="71818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90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38288"/>
            <a:ext cx="71628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30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38287"/>
            <a:ext cx="71818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77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3050"/>
            <a:ext cx="71628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63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Roles &amp; Responsibilities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Joan Hughes</a:t>
            </a:r>
          </a:p>
          <a:p>
            <a:pPr lvl="1"/>
            <a:r>
              <a:rPr lang="en-GB" dirty="0" smtClean="0"/>
              <a:t>Develop Microsoft Office Storyboard.</a:t>
            </a:r>
          </a:p>
          <a:p>
            <a:r>
              <a:rPr lang="en-GB" dirty="0" smtClean="0"/>
              <a:t>Mark Keyes</a:t>
            </a:r>
          </a:p>
          <a:p>
            <a:pPr lvl="1"/>
            <a:r>
              <a:rPr lang="en-GB" dirty="0" smtClean="0"/>
              <a:t>Develop Referencing Storyboard.</a:t>
            </a:r>
          </a:p>
          <a:p>
            <a:r>
              <a:rPr lang="en-GB" dirty="0" smtClean="0"/>
              <a:t>Dave Lackey</a:t>
            </a:r>
          </a:p>
          <a:p>
            <a:pPr lvl="1"/>
            <a:r>
              <a:rPr lang="en-GB" dirty="0" smtClean="0"/>
              <a:t>Provide guidance of the storyboard development to incorporate features of Articulate Storyline.</a:t>
            </a:r>
          </a:p>
          <a:p>
            <a:r>
              <a:rPr lang="en-GB" dirty="0" err="1" smtClean="0"/>
              <a:t>Abiodun</a:t>
            </a:r>
            <a:r>
              <a:rPr lang="en-GB" dirty="0" smtClean="0"/>
              <a:t> </a:t>
            </a:r>
            <a:r>
              <a:rPr lang="en-GB" dirty="0" err="1" smtClean="0"/>
              <a:t>Adeyemi</a:t>
            </a:r>
            <a:endParaRPr lang="en-GB" dirty="0" smtClean="0"/>
          </a:p>
          <a:p>
            <a:pPr lvl="1"/>
            <a:r>
              <a:rPr lang="en-GB" dirty="0" smtClean="0"/>
              <a:t>Accumulate all of the theory underpinning the project.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532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97995"/>
            <a:ext cx="71723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Referencing – Landing Page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06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Sample PowerPoint Slides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786583" cy="5091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Sample PowerPoint Slides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858048" cy="5143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Sample PowerPoint Slides</a:t>
            </a:r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92670"/>
            <a:ext cx="6715172" cy="5052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Draft Storyboard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675" y="1390557"/>
            <a:ext cx="7672773" cy="477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Draft Storyboard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632848" cy="487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Draft Storyboard</a:t>
            </a: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32848" cy="493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Draft Storyboard</a:t>
            </a:r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391" y="1412776"/>
            <a:ext cx="7627057" cy="471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Draft Storyboard</a:t>
            </a:r>
            <a:endParaRPr lang="en-I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417" y="1484784"/>
            <a:ext cx="7541031" cy="491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Draft Storyboard</a:t>
            </a:r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484784"/>
            <a:ext cx="7632848" cy="469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&amp; Learning Objectives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71600" y="2996952"/>
            <a:ext cx="3525788" cy="360040"/>
          </a:xfrm>
        </p:spPr>
        <p:txBody>
          <a:bodyPr>
            <a:noAutofit/>
          </a:bodyPr>
          <a:lstStyle/>
          <a:p>
            <a:r>
              <a:rPr lang="en-GB" dirty="0" smtClean="0"/>
              <a:t>Assignment Writing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71600" y="3356992"/>
            <a:ext cx="3600400" cy="276917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Taking care of your document.</a:t>
            </a:r>
          </a:p>
          <a:p>
            <a:r>
              <a:rPr lang="en-GB" sz="2200" dirty="0" smtClean="0"/>
              <a:t>Formatting text.</a:t>
            </a:r>
          </a:p>
          <a:p>
            <a:r>
              <a:rPr lang="en-GB" sz="2200" dirty="0" smtClean="0"/>
              <a:t>Proofing your document.</a:t>
            </a:r>
          </a:p>
          <a:p>
            <a:r>
              <a:rPr lang="en-GB" sz="2200" dirty="0" smtClean="0"/>
              <a:t>Printing </a:t>
            </a:r>
            <a:endParaRPr lang="en-GB" sz="2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31763" y="2852936"/>
            <a:ext cx="3988709" cy="504056"/>
          </a:xfrm>
        </p:spPr>
        <p:txBody>
          <a:bodyPr>
            <a:normAutofit/>
          </a:bodyPr>
          <a:lstStyle/>
          <a:p>
            <a:r>
              <a:rPr lang="en-GB" dirty="0" smtClean="0"/>
              <a:t>Referencing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31763" y="3356992"/>
            <a:ext cx="3812203" cy="321528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What is referencing?</a:t>
            </a:r>
          </a:p>
          <a:p>
            <a:r>
              <a:rPr lang="en-GB" dirty="0" smtClean="0"/>
              <a:t>Why do you need to reference?</a:t>
            </a:r>
          </a:p>
          <a:p>
            <a:r>
              <a:rPr lang="en-GB" dirty="0" smtClean="0"/>
              <a:t>When do you need to reference?</a:t>
            </a:r>
          </a:p>
          <a:p>
            <a:r>
              <a:rPr lang="en-GB" dirty="0" smtClean="0"/>
              <a:t>Where do you place references?</a:t>
            </a:r>
          </a:p>
          <a:p>
            <a:r>
              <a:rPr lang="en-GB" dirty="0" smtClean="0"/>
              <a:t>How do you reference an author in the APA style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196752"/>
            <a:ext cx="7720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This course has been designed to bridge the gap in the knowledge of Microsoft Word and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APA referencing style for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students who have completed a leaving certificate and wish to pursue further studies in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college</a:t>
            </a:r>
            <a:r>
              <a:rPr lang="en-IE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3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Draft Storyboard</a:t>
            </a:r>
            <a:endParaRPr lang="en-I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484784"/>
            <a:ext cx="7704856" cy="488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Draft Storyboard</a:t>
            </a:r>
            <a:endParaRPr lang="en-I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543488"/>
            <a:ext cx="7560840" cy="47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Draft Storyboard</a:t>
            </a:r>
            <a:endParaRPr lang="en-I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877" y="1556792"/>
            <a:ext cx="7559564" cy="491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Draft Storyboard</a:t>
            </a:r>
            <a:endParaRPr lang="en-I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945" y="1556792"/>
            <a:ext cx="7420487" cy="494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 Slides?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quiz questions will be developed to incorporate higher order thinking.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076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Persona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22623"/>
            <a:ext cx="4949652" cy="524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31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Use of ‘Actual Cards’ to establish Design Principles</a:t>
            </a:r>
            <a:endParaRPr lang="en-IE" dirty="0"/>
          </a:p>
        </p:txBody>
      </p:sp>
      <p:pic>
        <p:nvPicPr>
          <p:cNvPr id="16386" name="Picture 2" descr="C:\Users\Mark\Pictures\2014-12-02\289.jpg"/>
          <p:cNvPicPr>
            <a:picLocks noChangeAspect="1" noChangeArrowheads="1"/>
          </p:cNvPicPr>
          <p:nvPr/>
        </p:nvPicPr>
        <p:blipFill>
          <a:blip r:embed="rId2" cstate="print"/>
          <a:srcRect t="9764"/>
          <a:stretch>
            <a:fillRect/>
          </a:stretch>
        </p:blipFill>
        <p:spPr bwMode="auto">
          <a:xfrm>
            <a:off x="1259632" y="1571612"/>
            <a:ext cx="707233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Instructional Design Model - SAM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7705957"/>
              </p:ext>
            </p:extLst>
          </p:nvPr>
        </p:nvGraphicFramePr>
        <p:xfrm>
          <a:off x="827585" y="1600201"/>
          <a:ext cx="7859216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Arrow 4"/>
          <p:cNvSpPr/>
          <p:nvPr/>
        </p:nvSpPr>
        <p:spPr>
          <a:xfrm>
            <a:off x="1428935" y="1628800"/>
            <a:ext cx="1296144" cy="75030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Start</a:t>
            </a:r>
            <a:endParaRPr lang="en-IE" dirty="0"/>
          </a:p>
        </p:txBody>
      </p:sp>
      <p:sp>
        <p:nvSpPr>
          <p:cNvPr id="6" name="Right Arrow 5"/>
          <p:cNvSpPr/>
          <p:nvPr/>
        </p:nvSpPr>
        <p:spPr>
          <a:xfrm>
            <a:off x="6804248" y="1628799"/>
            <a:ext cx="1296144" cy="75030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End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537321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The 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uccessive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pproximation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odel evaluates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instructional design at every stage from initiation to testing.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With this model,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the goal is to take smaller more flexible steps within a larger framework to achieve high quality in training and learning as opposed to following the rigid, step-by-step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process.</a:t>
            </a:r>
            <a:endParaRPr lang="en-IE" dirty="0">
              <a:solidFill>
                <a:schemeClr val="tx2">
                  <a:lumMod val="75000"/>
                </a:schemeClr>
              </a:solidFill>
            </a:endParaRPr>
          </a:p>
          <a:p>
            <a:endParaRPr lang="en-I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Incorporating the SAM Model in the Group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060848"/>
            <a:ext cx="7787208" cy="4065315"/>
          </a:xfrm>
        </p:spPr>
        <p:txBody>
          <a:bodyPr/>
          <a:lstStyle/>
          <a:p>
            <a:pPr>
              <a:buNone/>
            </a:pPr>
            <a:r>
              <a:rPr lang="en-IE" dirty="0" smtClean="0"/>
              <a:t>Using the ID Model SAM we developed a:</a:t>
            </a:r>
          </a:p>
          <a:p>
            <a:r>
              <a:rPr lang="en-IE" dirty="0" smtClean="0"/>
              <a:t>Draft of guide produced in PowerPoint presentation.</a:t>
            </a:r>
          </a:p>
          <a:p>
            <a:r>
              <a:rPr lang="en-IE" dirty="0" smtClean="0"/>
              <a:t>Allowed for early feedback from group.</a:t>
            </a:r>
          </a:p>
          <a:p>
            <a:r>
              <a:rPr lang="en-IE" dirty="0" smtClean="0"/>
              <a:t>Allowed for group evaluation and decisions on improvements.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3650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Original Concept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899592" y="1735285"/>
            <a:ext cx="7943850" cy="4457700"/>
            <a:chOff x="600075" y="1700808"/>
            <a:chExt cx="7943850" cy="4457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" y="1700808"/>
              <a:ext cx="7943850" cy="445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5436096" y="2492896"/>
              <a:ext cx="50405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518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373</Words>
  <Application>Microsoft Office PowerPoint</Application>
  <PresentationFormat>On-screen Show (4:3)</PresentationFormat>
  <Paragraphs>72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Project Hashtag Storyboard</vt:lpstr>
      <vt:lpstr>Creator’s:</vt:lpstr>
      <vt:lpstr>Roles &amp; Responsibilities</vt:lpstr>
      <vt:lpstr>Aim &amp; Learning Objectives</vt:lpstr>
      <vt:lpstr>Persona</vt:lpstr>
      <vt:lpstr>Use of ‘Actual Cards’ to establish Design Principles</vt:lpstr>
      <vt:lpstr>Instructional Design Model - SAM</vt:lpstr>
      <vt:lpstr>Incorporating the SAM Model in the Group Project</vt:lpstr>
      <vt:lpstr>Original Concept</vt:lpstr>
      <vt:lpstr>Image of layout of course to include branching</vt:lpstr>
      <vt:lpstr>Refining the Design</vt:lpstr>
      <vt:lpstr>Current Concept</vt:lpstr>
      <vt:lpstr>Project Design Decisions</vt:lpstr>
      <vt:lpstr>Slide 14</vt:lpstr>
      <vt:lpstr>Main Landing Page</vt:lpstr>
      <vt:lpstr>Assignment Writing – Landing Page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Referencing – Landing Page </vt:lpstr>
      <vt:lpstr>Sample PowerPoint Slides</vt:lpstr>
      <vt:lpstr>Sample PowerPoint Slides</vt:lpstr>
      <vt:lpstr>Sample PowerPoint Slides</vt:lpstr>
      <vt:lpstr>Draft Storyboard</vt:lpstr>
      <vt:lpstr>Draft Storyboard</vt:lpstr>
      <vt:lpstr>Draft Storyboard</vt:lpstr>
      <vt:lpstr>Draft Storyboard</vt:lpstr>
      <vt:lpstr>Draft Storyboard</vt:lpstr>
      <vt:lpstr>Draft Storyboard</vt:lpstr>
      <vt:lpstr>Draft Storyboard</vt:lpstr>
      <vt:lpstr>Draft Storyboard</vt:lpstr>
      <vt:lpstr>Draft Storyboard</vt:lpstr>
      <vt:lpstr>Draft Storyboard</vt:lpstr>
      <vt:lpstr>Quiz Slides?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Referencing made easy</dc:title>
  <dc:creator>Mark</dc:creator>
  <cp:lastModifiedBy>Mark</cp:lastModifiedBy>
  <cp:revision>51</cp:revision>
  <cp:lastPrinted>2014-12-08T11:56:27Z</cp:lastPrinted>
  <dcterms:created xsi:type="dcterms:W3CDTF">2014-11-15T12:41:12Z</dcterms:created>
  <dcterms:modified xsi:type="dcterms:W3CDTF">2014-12-22T18:19:45Z</dcterms:modified>
</cp:coreProperties>
</file>